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notesSlides/notesSlide1.xml" ContentType="application/vnd.openxmlformats-officedocument.presentationml.notesSlide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5"/>
  </p:notesMasterIdLst>
  <p:sldIdLst>
    <p:sldId id="293" r:id="rId2"/>
    <p:sldId id="495" r:id="rId3"/>
    <p:sldId id="498" r:id="rId4"/>
    <p:sldId id="496" r:id="rId5"/>
    <p:sldId id="500" r:id="rId6"/>
    <p:sldId id="501" r:id="rId7"/>
    <p:sldId id="502" r:id="rId8"/>
    <p:sldId id="504" r:id="rId9"/>
    <p:sldId id="505" r:id="rId10"/>
    <p:sldId id="506" r:id="rId11"/>
    <p:sldId id="507" r:id="rId12"/>
    <p:sldId id="509" r:id="rId13"/>
    <p:sldId id="510" r:id="rId14"/>
    <p:sldId id="511" r:id="rId15"/>
    <p:sldId id="513" r:id="rId16"/>
    <p:sldId id="512" r:id="rId17"/>
    <p:sldId id="514" r:id="rId18"/>
    <p:sldId id="516" r:id="rId19"/>
    <p:sldId id="517" r:id="rId20"/>
    <p:sldId id="518" r:id="rId21"/>
    <p:sldId id="519" r:id="rId22"/>
    <p:sldId id="523" r:id="rId23"/>
    <p:sldId id="520" r:id="rId24"/>
    <p:sldId id="521" r:id="rId25"/>
    <p:sldId id="524" r:id="rId26"/>
    <p:sldId id="522" r:id="rId27"/>
    <p:sldId id="525" r:id="rId28"/>
    <p:sldId id="526" r:id="rId29"/>
    <p:sldId id="527" r:id="rId30"/>
    <p:sldId id="528" r:id="rId31"/>
    <p:sldId id="529" r:id="rId32"/>
    <p:sldId id="530" r:id="rId33"/>
    <p:sldId id="443" r:id="rId34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13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80" d="100"/>
          <a:sy n="80" d="100"/>
        </p:scale>
        <p:origin x="58" y="1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EBF40A4-110F-4731-AB11-06F3C35A5761}" type="datetimeFigureOut">
              <a:rPr lang="he-IL" smtClean="0"/>
              <a:t>כ"ד/סיון/תש"פ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D7530B-516A-4166-903C-DA51AD92F9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7949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7530B-516A-4166-903C-DA51AD92F9F1}" type="slidenum">
              <a:rPr lang="he-IL" smtClean="0"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9845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E9718-178E-4FE1-AEE1-3CD4DC07371A}" type="datetime8">
              <a:rPr lang="he-IL" smtClean="0"/>
              <a:t>16 יוני 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780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2601-23DD-4571-803D-D4ED7908791C}" type="datetime8">
              <a:rPr lang="he-IL" smtClean="0"/>
              <a:t>16 יוני 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7114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1AD70-6F18-4B4F-805C-AFB55AF0824C}" type="datetime8">
              <a:rPr lang="he-IL" smtClean="0"/>
              <a:t>16 יוני 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0737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90582-9D64-495E-93E6-85B5D7B0C0EF}" type="datetime8">
              <a:rPr lang="he-IL" smtClean="0"/>
              <a:t>16 יוני 20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9715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931E0-C5B3-4E0F-8BF1-DFF63F75EE97}" type="datetime8">
              <a:rPr lang="he-IL" smtClean="0"/>
              <a:t>16 יוני 20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398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F4BFD-8BA4-4689-B548-DBBF4F1E64AA}" type="datetime8">
              <a:rPr lang="he-IL" smtClean="0"/>
              <a:t>16 יוני 20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7832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C7390-F45F-472D-B6B7-FE5623785471}" type="datetime8">
              <a:rPr lang="he-IL" smtClean="0"/>
              <a:t>16 יוני 20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710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950F5-FF4A-40BE-B138-99666A70C2F6}" type="datetime8">
              <a:rPr lang="he-IL" smtClean="0"/>
              <a:t>16 יוני 20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2836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6CF5C-FE92-4673-9E3D-7DE6630D012E}" type="datetime8">
              <a:rPr lang="he-IL" smtClean="0"/>
              <a:t>16 יוני 20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32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5451A-8E6E-48CD-9154-72E5224E9A57}" type="datetime8">
              <a:rPr lang="he-IL" smtClean="0"/>
              <a:t>16 יוני 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1398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9ADB-9C57-4032-AA8B-F8935EF23409}" type="datetime8">
              <a:rPr lang="he-IL" smtClean="0"/>
              <a:t>16 יוני 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396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42AFB-4F0A-4011-B9FC-1CD727DFD79D}" type="datetime8">
              <a:rPr lang="he-IL" smtClean="0"/>
              <a:t>16 יוני 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4101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png"/><Relationship Id="rId22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11.png"/><Relationship Id="rId3" Type="http://schemas.openxmlformats.org/officeDocument/2006/relationships/tags" Target="../tags/tag14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5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image" Target="../media/image4.png"/><Relationship Id="rId5" Type="http://schemas.openxmlformats.org/officeDocument/2006/relationships/tags" Target="../tags/tag16.xml"/><Relationship Id="rId10" Type="http://schemas.openxmlformats.org/officeDocument/2006/relationships/image" Target="../media/image3.png"/><Relationship Id="rId4" Type="http://schemas.openxmlformats.org/officeDocument/2006/relationships/tags" Target="../tags/tag15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13" Type="http://schemas.openxmlformats.org/officeDocument/2006/relationships/tags" Target="../tags/tag30.xml"/><Relationship Id="rId18" Type="http://schemas.openxmlformats.org/officeDocument/2006/relationships/image" Target="../media/image3.png"/><Relationship Id="rId26" Type="http://schemas.openxmlformats.org/officeDocument/2006/relationships/image" Target="../media/image15.png"/><Relationship Id="rId3" Type="http://schemas.openxmlformats.org/officeDocument/2006/relationships/tags" Target="../tags/tag20.xml"/><Relationship Id="rId21" Type="http://schemas.openxmlformats.org/officeDocument/2006/relationships/image" Target="../media/image12.png"/><Relationship Id="rId7" Type="http://schemas.openxmlformats.org/officeDocument/2006/relationships/tags" Target="../tags/tag24.xml"/><Relationship Id="rId12" Type="http://schemas.openxmlformats.org/officeDocument/2006/relationships/tags" Target="../tags/tag29.xml"/><Relationship Id="rId17" Type="http://schemas.openxmlformats.org/officeDocument/2006/relationships/image" Target="../media/image2.png"/><Relationship Id="rId25" Type="http://schemas.openxmlformats.org/officeDocument/2006/relationships/image" Target="../media/image10.png"/><Relationship Id="rId2" Type="http://schemas.openxmlformats.org/officeDocument/2006/relationships/tags" Target="../tags/tag19.xml"/><Relationship Id="rId16" Type="http://schemas.openxmlformats.org/officeDocument/2006/relationships/image" Target="../media/image1.png"/><Relationship Id="rId20" Type="http://schemas.openxmlformats.org/officeDocument/2006/relationships/image" Target="../media/image5.png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tags" Target="../tags/tag28.xml"/><Relationship Id="rId24" Type="http://schemas.openxmlformats.org/officeDocument/2006/relationships/image" Target="../media/image9.png"/><Relationship Id="rId5" Type="http://schemas.openxmlformats.org/officeDocument/2006/relationships/tags" Target="../tags/tag22.xml"/><Relationship Id="rId15" Type="http://schemas.openxmlformats.org/officeDocument/2006/relationships/slideLayout" Target="../slideLayouts/slideLayout6.xml"/><Relationship Id="rId23" Type="http://schemas.openxmlformats.org/officeDocument/2006/relationships/image" Target="../media/image14.png"/><Relationship Id="rId10" Type="http://schemas.openxmlformats.org/officeDocument/2006/relationships/tags" Target="../tags/tag27.xml"/><Relationship Id="rId19" Type="http://schemas.openxmlformats.org/officeDocument/2006/relationships/image" Target="../media/image4.png"/><Relationship Id="rId4" Type="http://schemas.openxmlformats.org/officeDocument/2006/relationships/tags" Target="../tags/tag21.xml"/><Relationship Id="rId9" Type="http://schemas.openxmlformats.org/officeDocument/2006/relationships/tags" Target="../tags/tag26.xml"/><Relationship Id="rId14" Type="http://schemas.openxmlformats.org/officeDocument/2006/relationships/tags" Target="../tags/tag31.xml"/><Relationship Id="rId22" Type="http://schemas.openxmlformats.org/officeDocument/2006/relationships/image" Target="../media/image13.png"/><Relationship Id="rId27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9.xml"/><Relationship Id="rId13" Type="http://schemas.openxmlformats.org/officeDocument/2006/relationships/tags" Target="../tags/tag44.xml"/><Relationship Id="rId18" Type="http://schemas.openxmlformats.org/officeDocument/2006/relationships/tags" Target="../tags/tag49.xml"/><Relationship Id="rId26" Type="http://schemas.openxmlformats.org/officeDocument/2006/relationships/image" Target="../media/image21.png"/><Relationship Id="rId3" Type="http://schemas.openxmlformats.org/officeDocument/2006/relationships/tags" Target="../tags/tag34.xml"/><Relationship Id="rId21" Type="http://schemas.openxmlformats.org/officeDocument/2006/relationships/image" Target="../media/image15.png"/><Relationship Id="rId7" Type="http://schemas.openxmlformats.org/officeDocument/2006/relationships/tags" Target="../tags/tag38.xml"/><Relationship Id="rId12" Type="http://schemas.openxmlformats.org/officeDocument/2006/relationships/tags" Target="../tags/tag43.xml"/><Relationship Id="rId17" Type="http://schemas.openxmlformats.org/officeDocument/2006/relationships/tags" Target="../tags/tag48.xml"/><Relationship Id="rId25" Type="http://schemas.openxmlformats.org/officeDocument/2006/relationships/image" Target="../media/image20.png"/><Relationship Id="rId2" Type="http://schemas.openxmlformats.org/officeDocument/2006/relationships/tags" Target="../tags/tag33.xml"/><Relationship Id="rId16" Type="http://schemas.openxmlformats.org/officeDocument/2006/relationships/tags" Target="../tags/tag47.xml"/><Relationship Id="rId20" Type="http://schemas.openxmlformats.org/officeDocument/2006/relationships/image" Target="../media/image1.png"/><Relationship Id="rId29" Type="http://schemas.openxmlformats.org/officeDocument/2006/relationships/image" Target="../media/image24.png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11" Type="http://schemas.openxmlformats.org/officeDocument/2006/relationships/tags" Target="../tags/tag42.xml"/><Relationship Id="rId24" Type="http://schemas.openxmlformats.org/officeDocument/2006/relationships/image" Target="../media/image19.png"/><Relationship Id="rId32" Type="http://schemas.openxmlformats.org/officeDocument/2006/relationships/image" Target="../media/image27.png"/><Relationship Id="rId5" Type="http://schemas.openxmlformats.org/officeDocument/2006/relationships/tags" Target="../tags/tag36.xml"/><Relationship Id="rId15" Type="http://schemas.openxmlformats.org/officeDocument/2006/relationships/tags" Target="../tags/tag46.xml"/><Relationship Id="rId23" Type="http://schemas.openxmlformats.org/officeDocument/2006/relationships/image" Target="../media/image18.png"/><Relationship Id="rId28" Type="http://schemas.openxmlformats.org/officeDocument/2006/relationships/image" Target="../media/image23.png"/><Relationship Id="rId10" Type="http://schemas.openxmlformats.org/officeDocument/2006/relationships/tags" Target="../tags/tag41.xml"/><Relationship Id="rId19" Type="http://schemas.openxmlformats.org/officeDocument/2006/relationships/slideLayout" Target="../slideLayouts/slideLayout6.xml"/><Relationship Id="rId31" Type="http://schemas.openxmlformats.org/officeDocument/2006/relationships/image" Target="../media/image26.png"/><Relationship Id="rId4" Type="http://schemas.openxmlformats.org/officeDocument/2006/relationships/tags" Target="../tags/tag35.xml"/><Relationship Id="rId9" Type="http://schemas.openxmlformats.org/officeDocument/2006/relationships/tags" Target="../tags/tag40.xml"/><Relationship Id="rId14" Type="http://schemas.openxmlformats.org/officeDocument/2006/relationships/tags" Target="../tags/tag45.xml"/><Relationship Id="rId22" Type="http://schemas.openxmlformats.org/officeDocument/2006/relationships/image" Target="../media/image17.png"/><Relationship Id="rId27" Type="http://schemas.openxmlformats.org/officeDocument/2006/relationships/image" Target="../media/image22.png"/><Relationship Id="rId30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57.xml"/><Relationship Id="rId13" Type="http://schemas.openxmlformats.org/officeDocument/2006/relationships/image" Target="../media/image15.png"/><Relationship Id="rId18" Type="http://schemas.openxmlformats.org/officeDocument/2006/relationships/image" Target="../media/image13.png"/><Relationship Id="rId3" Type="http://schemas.openxmlformats.org/officeDocument/2006/relationships/tags" Target="../tags/tag52.xml"/><Relationship Id="rId21" Type="http://schemas.openxmlformats.org/officeDocument/2006/relationships/image" Target="../media/image30.png"/><Relationship Id="rId7" Type="http://schemas.openxmlformats.org/officeDocument/2006/relationships/tags" Target="../tags/tag56.xml"/><Relationship Id="rId12" Type="http://schemas.openxmlformats.org/officeDocument/2006/relationships/image" Target="../media/image1.png"/><Relationship Id="rId17" Type="http://schemas.openxmlformats.org/officeDocument/2006/relationships/image" Target="../media/image12.png"/><Relationship Id="rId2" Type="http://schemas.openxmlformats.org/officeDocument/2006/relationships/tags" Target="../tags/tag51.xml"/><Relationship Id="rId16" Type="http://schemas.openxmlformats.org/officeDocument/2006/relationships/image" Target="../media/image24.png"/><Relationship Id="rId20" Type="http://schemas.openxmlformats.org/officeDocument/2006/relationships/image" Target="../media/image29.png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54.xml"/><Relationship Id="rId15" Type="http://schemas.openxmlformats.org/officeDocument/2006/relationships/image" Target="../media/image23.png"/><Relationship Id="rId10" Type="http://schemas.openxmlformats.org/officeDocument/2006/relationships/tags" Target="../tags/tag59.xml"/><Relationship Id="rId19" Type="http://schemas.openxmlformats.org/officeDocument/2006/relationships/image" Target="../media/image28.png"/><Relationship Id="rId4" Type="http://schemas.openxmlformats.org/officeDocument/2006/relationships/tags" Target="../tags/tag53.xml"/><Relationship Id="rId9" Type="http://schemas.openxmlformats.org/officeDocument/2006/relationships/tags" Target="../tags/tag58.xml"/><Relationship Id="rId1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image" Target="../media/image13.png"/><Relationship Id="rId3" Type="http://schemas.openxmlformats.org/officeDocument/2006/relationships/tags" Target="../tags/tag62.xml"/><Relationship Id="rId7" Type="http://schemas.openxmlformats.org/officeDocument/2006/relationships/tags" Target="../tags/tag66.xml"/><Relationship Id="rId12" Type="http://schemas.openxmlformats.org/officeDocument/2006/relationships/image" Target="../media/image12.png"/><Relationship Id="rId17" Type="http://schemas.openxmlformats.org/officeDocument/2006/relationships/image" Target="../media/image32.png"/><Relationship Id="rId2" Type="http://schemas.openxmlformats.org/officeDocument/2006/relationships/tags" Target="../tags/tag61.xml"/><Relationship Id="rId16" Type="http://schemas.openxmlformats.org/officeDocument/2006/relationships/image" Target="../media/image31.png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image" Target="../media/image15.png"/><Relationship Id="rId5" Type="http://schemas.openxmlformats.org/officeDocument/2006/relationships/tags" Target="../tags/tag64.xml"/><Relationship Id="rId15" Type="http://schemas.openxmlformats.org/officeDocument/2006/relationships/image" Target="../media/image30.png"/><Relationship Id="rId10" Type="http://schemas.openxmlformats.org/officeDocument/2006/relationships/image" Target="../media/image1.png"/><Relationship Id="rId4" Type="http://schemas.openxmlformats.org/officeDocument/2006/relationships/tags" Target="../tags/tag63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13" Type="http://schemas.openxmlformats.org/officeDocument/2006/relationships/image" Target="../media/image32.png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tags" Target="../tags/tag69.xml"/><Relationship Id="rId16" Type="http://schemas.openxmlformats.org/officeDocument/2006/relationships/image" Target="../media/image35.png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image" Target="../media/image15.png"/><Relationship Id="rId5" Type="http://schemas.openxmlformats.org/officeDocument/2006/relationships/tags" Target="../tags/tag72.xml"/><Relationship Id="rId15" Type="http://schemas.openxmlformats.org/officeDocument/2006/relationships/image" Target="../media/image34.png"/><Relationship Id="rId10" Type="http://schemas.openxmlformats.org/officeDocument/2006/relationships/image" Target="../media/image1.png"/><Relationship Id="rId4" Type="http://schemas.openxmlformats.org/officeDocument/2006/relationships/tags" Target="../tags/tag71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13" Type="http://schemas.openxmlformats.org/officeDocument/2006/relationships/image" Target="../media/image15.png"/><Relationship Id="rId18" Type="http://schemas.openxmlformats.org/officeDocument/2006/relationships/image" Target="../media/image39.png"/><Relationship Id="rId3" Type="http://schemas.openxmlformats.org/officeDocument/2006/relationships/tags" Target="../tags/tag78.xml"/><Relationship Id="rId21" Type="http://schemas.openxmlformats.org/officeDocument/2006/relationships/image" Target="../media/image36.png"/><Relationship Id="rId7" Type="http://schemas.openxmlformats.org/officeDocument/2006/relationships/tags" Target="../tags/tag82.xml"/><Relationship Id="rId12" Type="http://schemas.openxmlformats.org/officeDocument/2006/relationships/image" Target="../media/image1.png"/><Relationship Id="rId17" Type="http://schemas.openxmlformats.org/officeDocument/2006/relationships/image" Target="../media/image38.png"/><Relationship Id="rId2" Type="http://schemas.openxmlformats.org/officeDocument/2006/relationships/tags" Target="../tags/tag77.xml"/><Relationship Id="rId16" Type="http://schemas.openxmlformats.org/officeDocument/2006/relationships/image" Target="../media/image37.png"/><Relationship Id="rId20" Type="http://schemas.openxmlformats.org/officeDocument/2006/relationships/image" Target="../media/image35.png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80.xml"/><Relationship Id="rId15" Type="http://schemas.openxmlformats.org/officeDocument/2006/relationships/image" Target="../media/image32.png"/><Relationship Id="rId10" Type="http://schemas.openxmlformats.org/officeDocument/2006/relationships/tags" Target="../tags/tag85.xml"/><Relationship Id="rId19" Type="http://schemas.openxmlformats.org/officeDocument/2006/relationships/image" Target="../media/image34.png"/><Relationship Id="rId4" Type="http://schemas.openxmlformats.org/officeDocument/2006/relationships/tags" Target="../tags/tag79.xml"/><Relationship Id="rId9" Type="http://schemas.openxmlformats.org/officeDocument/2006/relationships/tags" Target="../tags/tag84.xml"/><Relationship Id="rId1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93.xml"/><Relationship Id="rId13" Type="http://schemas.openxmlformats.org/officeDocument/2006/relationships/tags" Target="../tags/tag98.xml"/><Relationship Id="rId18" Type="http://schemas.openxmlformats.org/officeDocument/2006/relationships/image" Target="../media/image41.png"/><Relationship Id="rId3" Type="http://schemas.openxmlformats.org/officeDocument/2006/relationships/tags" Target="../tags/tag88.xml"/><Relationship Id="rId21" Type="http://schemas.openxmlformats.org/officeDocument/2006/relationships/image" Target="../media/image43.png"/><Relationship Id="rId7" Type="http://schemas.openxmlformats.org/officeDocument/2006/relationships/tags" Target="../tags/tag92.xml"/><Relationship Id="rId12" Type="http://schemas.openxmlformats.org/officeDocument/2006/relationships/tags" Target="../tags/tag97.xml"/><Relationship Id="rId17" Type="http://schemas.openxmlformats.org/officeDocument/2006/relationships/image" Target="../media/image40.png"/><Relationship Id="rId2" Type="http://schemas.openxmlformats.org/officeDocument/2006/relationships/tags" Target="../tags/tag87.xml"/><Relationship Id="rId16" Type="http://schemas.openxmlformats.org/officeDocument/2006/relationships/image" Target="../media/image15.png"/><Relationship Id="rId20" Type="http://schemas.openxmlformats.org/officeDocument/2006/relationships/image" Target="../media/image42.png"/><Relationship Id="rId1" Type="http://schemas.openxmlformats.org/officeDocument/2006/relationships/tags" Target="../tags/tag86.xml"/><Relationship Id="rId6" Type="http://schemas.openxmlformats.org/officeDocument/2006/relationships/tags" Target="../tags/tag91.xml"/><Relationship Id="rId11" Type="http://schemas.openxmlformats.org/officeDocument/2006/relationships/tags" Target="../tags/tag96.xml"/><Relationship Id="rId5" Type="http://schemas.openxmlformats.org/officeDocument/2006/relationships/tags" Target="../tags/tag90.xml"/><Relationship Id="rId15" Type="http://schemas.openxmlformats.org/officeDocument/2006/relationships/image" Target="../media/image1.png"/><Relationship Id="rId10" Type="http://schemas.openxmlformats.org/officeDocument/2006/relationships/tags" Target="../tags/tag95.xml"/><Relationship Id="rId19" Type="http://schemas.openxmlformats.org/officeDocument/2006/relationships/image" Target="../media/image25.png"/><Relationship Id="rId4" Type="http://schemas.openxmlformats.org/officeDocument/2006/relationships/tags" Target="../tags/tag89.xml"/><Relationship Id="rId9" Type="http://schemas.openxmlformats.org/officeDocument/2006/relationships/tags" Target="../tags/tag94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11.xml"/><Relationship Id="rId18" Type="http://schemas.openxmlformats.org/officeDocument/2006/relationships/tags" Target="../tags/tag116.xml"/><Relationship Id="rId26" Type="http://schemas.openxmlformats.org/officeDocument/2006/relationships/image" Target="../media/image47.png"/><Relationship Id="rId3" Type="http://schemas.openxmlformats.org/officeDocument/2006/relationships/tags" Target="../tags/tag101.xml"/><Relationship Id="rId21" Type="http://schemas.openxmlformats.org/officeDocument/2006/relationships/image" Target="../media/image1.png"/><Relationship Id="rId34" Type="http://schemas.openxmlformats.org/officeDocument/2006/relationships/image" Target="../media/image53.png"/><Relationship Id="rId7" Type="http://schemas.openxmlformats.org/officeDocument/2006/relationships/tags" Target="../tags/tag105.xml"/><Relationship Id="rId12" Type="http://schemas.openxmlformats.org/officeDocument/2006/relationships/tags" Target="../tags/tag110.xml"/><Relationship Id="rId17" Type="http://schemas.openxmlformats.org/officeDocument/2006/relationships/tags" Target="../tags/tag115.xml"/><Relationship Id="rId25" Type="http://schemas.openxmlformats.org/officeDocument/2006/relationships/image" Target="../media/image28.png"/><Relationship Id="rId33" Type="http://schemas.openxmlformats.org/officeDocument/2006/relationships/image" Target="../media/image14.png"/><Relationship Id="rId2" Type="http://schemas.openxmlformats.org/officeDocument/2006/relationships/tags" Target="../tags/tag100.xml"/><Relationship Id="rId16" Type="http://schemas.openxmlformats.org/officeDocument/2006/relationships/tags" Target="../tags/tag114.xml"/><Relationship Id="rId20" Type="http://schemas.openxmlformats.org/officeDocument/2006/relationships/notesSlide" Target="../notesSlides/notesSlide1.xml"/><Relationship Id="rId29" Type="http://schemas.openxmlformats.org/officeDocument/2006/relationships/image" Target="../media/image49.png"/><Relationship Id="rId1" Type="http://schemas.openxmlformats.org/officeDocument/2006/relationships/tags" Target="../tags/tag99.xml"/><Relationship Id="rId6" Type="http://schemas.openxmlformats.org/officeDocument/2006/relationships/tags" Target="../tags/tag104.xml"/><Relationship Id="rId11" Type="http://schemas.openxmlformats.org/officeDocument/2006/relationships/tags" Target="../tags/tag109.xml"/><Relationship Id="rId24" Type="http://schemas.openxmlformats.org/officeDocument/2006/relationships/image" Target="../media/image46.png"/><Relationship Id="rId32" Type="http://schemas.openxmlformats.org/officeDocument/2006/relationships/image" Target="../media/image52.png"/><Relationship Id="rId5" Type="http://schemas.openxmlformats.org/officeDocument/2006/relationships/tags" Target="../tags/tag103.xml"/><Relationship Id="rId15" Type="http://schemas.openxmlformats.org/officeDocument/2006/relationships/tags" Target="../tags/tag113.xml"/><Relationship Id="rId23" Type="http://schemas.openxmlformats.org/officeDocument/2006/relationships/image" Target="../media/image45.png"/><Relationship Id="rId28" Type="http://schemas.openxmlformats.org/officeDocument/2006/relationships/image" Target="../media/image48.png"/><Relationship Id="rId10" Type="http://schemas.openxmlformats.org/officeDocument/2006/relationships/tags" Target="../tags/tag108.xml"/><Relationship Id="rId19" Type="http://schemas.openxmlformats.org/officeDocument/2006/relationships/slideLayout" Target="../slideLayouts/slideLayout6.xml"/><Relationship Id="rId31" Type="http://schemas.openxmlformats.org/officeDocument/2006/relationships/image" Target="../media/image51.png"/><Relationship Id="rId4" Type="http://schemas.openxmlformats.org/officeDocument/2006/relationships/tags" Target="../tags/tag102.xml"/><Relationship Id="rId9" Type="http://schemas.openxmlformats.org/officeDocument/2006/relationships/tags" Target="../tags/tag107.xml"/><Relationship Id="rId14" Type="http://schemas.openxmlformats.org/officeDocument/2006/relationships/tags" Target="../tags/tag112.xml"/><Relationship Id="rId22" Type="http://schemas.openxmlformats.org/officeDocument/2006/relationships/image" Target="../media/image15.png"/><Relationship Id="rId27" Type="http://schemas.openxmlformats.org/officeDocument/2006/relationships/image" Target="../media/image25.png"/><Relationship Id="rId30" Type="http://schemas.openxmlformats.org/officeDocument/2006/relationships/image" Target="../media/image50.png"/><Relationship Id="rId35" Type="http://schemas.openxmlformats.org/officeDocument/2006/relationships/image" Target="../media/image54.png"/><Relationship Id="rId8" Type="http://schemas.openxmlformats.org/officeDocument/2006/relationships/tags" Target="../tags/tag10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4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25.png"/><Relationship Id="rId3" Type="http://schemas.openxmlformats.org/officeDocument/2006/relationships/tags" Target="../tags/tag119.xml"/><Relationship Id="rId21" Type="http://schemas.openxmlformats.org/officeDocument/2006/relationships/image" Target="../media/image61.png"/><Relationship Id="rId7" Type="http://schemas.openxmlformats.org/officeDocument/2006/relationships/tags" Target="../tags/tag123.xml"/><Relationship Id="rId12" Type="http://schemas.openxmlformats.org/officeDocument/2006/relationships/tags" Target="../tags/tag128.xml"/><Relationship Id="rId17" Type="http://schemas.openxmlformats.org/officeDocument/2006/relationships/image" Target="../media/image58.png"/><Relationship Id="rId25" Type="http://schemas.openxmlformats.org/officeDocument/2006/relationships/image" Target="../media/image65.png"/><Relationship Id="rId2" Type="http://schemas.openxmlformats.org/officeDocument/2006/relationships/tags" Target="../tags/tag118.xml"/><Relationship Id="rId16" Type="http://schemas.openxmlformats.org/officeDocument/2006/relationships/image" Target="../media/image57.png"/><Relationship Id="rId20" Type="http://schemas.openxmlformats.org/officeDocument/2006/relationships/image" Target="../media/image60.png"/><Relationship Id="rId1" Type="http://schemas.openxmlformats.org/officeDocument/2006/relationships/tags" Target="../tags/tag117.xml"/><Relationship Id="rId6" Type="http://schemas.openxmlformats.org/officeDocument/2006/relationships/tags" Target="../tags/tag122.xml"/><Relationship Id="rId11" Type="http://schemas.openxmlformats.org/officeDocument/2006/relationships/tags" Target="../tags/tag127.xml"/><Relationship Id="rId24" Type="http://schemas.openxmlformats.org/officeDocument/2006/relationships/image" Target="../media/image64.png"/><Relationship Id="rId5" Type="http://schemas.openxmlformats.org/officeDocument/2006/relationships/tags" Target="../tags/tag121.xml"/><Relationship Id="rId15" Type="http://schemas.openxmlformats.org/officeDocument/2006/relationships/image" Target="../media/image56.png"/><Relationship Id="rId23" Type="http://schemas.openxmlformats.org/officeDocument/2006/relationships/image" Target="../media/image63.png"/><Relationship Id="rId10" Type="http://schemas.openxmlformats.org/officeDocument/2006/relationships/tags" Target="../tags/tag126.xml"/><Relationship Id="rId19" Type="http://schemas.openxmlformats.org/officeDocument/2006/relationships/image" Target="../media/image59.png"/><Relationship Id="rId4" Type="http://schemas.openxmlformats.org/officeDocument/2006/relationships/tags" Target="../tags/tag120.xml"/><Relationship Id="rId9" Type="http://schemas.openxmlformats.org/officeDocument/2006/relationships/tags" Target="../tags/tag125.xml"/><Relationship Id="rId14" Type="http://schemas.openxmlformats.org/officeDocument/2006/relationships/image" Target="../media/image55.png"/><Relationship Id="rId22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36.xml"/><Relationship Id="rId13" Type="http://schemas.openxmlformats.org/officeDocument/2006/relationships/image" Target="../media/image57.png"/><Relationship Id="rId18" Type="http://schemas.openxmlformats.org/officeDocument/2006/relationships/image" Target="../media/image60.png"/><Relationship Id="rId3" Type="http://schemas.openxmlformats.org/officeDocument/2006/relationships/tags" Target="../tags/tag131.xml"/><Relationship Id="rId21" Type="http://schemas.openxmlformats.org/officeDocument/2006/relationships/image" Target="../media/image63.png"/><Relationship Id="rId7" Type="http://schemas.openxmlformats.org/officeDocument/2006/relationships/tags" Target="../tags/tag135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59.png"/><Relationship Id="rId2" Type="http://schemas.openxmlformats.org/officeDocument/2006/relationships/tags" Target="../tags/tag130.xml"/><Relationship Id="rId16" Type="http://schemas.openxmlformats.org/officeDocument/2006/relationships/image" Target="../media/image25.png"/><Relationship Id="rId20" Type="http://schemas.openxmlformats.org/officeDocument/2006/relationships/image" Target="../media/image62.png"/><Relationship Id="rId1" Type="http://schemas.openxmlformats.org/officeDocument/2006/relationships/tags" Target="../tags/tag129.xml"/><Relationship Id="rId6" Type="http://schemas.openxmlformats.org/officeDocument/2006/relationships/tags" Target="../tags/tag134.xml"/><Relationship Id="rId11" Type="http://schemas.openxmlformats.org/officeDocument/2006/relationships/tags" Target="../tags/tag139.xml"/><Relationship Id="rId5" Type="http://schemas.openxmlformats.org/officeDocument/2006/relationships/tags" Target="../tags/tag133.xml"/><Relationship Id="rId15" Type="http://schemas.openxmlformats.org/officeDocument/2006/relationships/image" Target="../media/image58.png"/><Relationship Id="rId23" Type="http://schemas.openxmlformats.org/officeDocument/2006/relationships/image" Target="../media/image65.png"/><Relationship Id="rId10" Type="http://schemas.openxmlformats.org/officeDocument/2006/relationships/tags" Target="../tags/tag138.xml"/><Relationship Id="rId19" Type="http://schemas.openxmlformats.org/officeDocument/2006/relationships/image" Target="../media/image61.png"/><Relationship Id="rId4" Type="http://schemas.openxmlformats.org/officeDocument/2006/relationships/tags" Target="../tags/tag132.xml"/><Relationship Id="rId9" Type="http://schemas.openxmlformats.org/officeDocument/2006/relationships/tags" Target="../tags/tag137.xml"/><Relationship Id="rId14" Type="http://schemas.openxmlformats.org/officeDocument/2006/relationships/image" Target="../media/image37.png"/><Relationship Id="rId22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tags" Target="../tags/tag142.xml"/><Relationship Id="rId7" Type="http://schemas.openxmlformats.org/officeDocument/2006/relationships/image" Target="../media/image37.png"/><Relationship Id="rId2" Type="http://schemas.openxmlformats.org/officeDocument/2006/relationships/tags" Target="../tags/tag141.xml"/><Relationship Id="rId1" Type="http://schemas.openxmlformats.org/officeDocument/2006/relationships/tags" Target="../tags/tag140.xml"/><Relationship Id="rId6" Type="http://schemas.openxmlformats.org/officeDocument/2006/relationships/image" Target="../media/image57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43.xml"/><Relationship Id="rId9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20.png"/><Relationship Id="rId3" Type="http://schemas.openxmlformats.org/officeDocument/2006/relationships/tags" Target="../tags/tag146.xml"/><Relationship Id="rId21" Type="http://schemas.openxmlformats.org/officeDocument/2006/relationships/image" Target="../media/image70.png"/><Relationship Id="rId7" Type="http://schemas.openxmlformats.org/officeDocument/2006/relationships/tags" Target="../tags/tag150.xml"/><Relationship Id="rId12" Type="http://schemas.openxmlformats.org/officeDocument/2006/relationships/tags" Target="../tags/tag155.xml"/><Relationship Id="rId17" Type="http://schemas.openxmlformats.org/officeDocument/2006/relationships/image" Target="../media/image67.png"/><Relationship Id="rId2" Type="http://schemas.openxmlformats.org/officeDocument/2006/relationships/tags" Target="../tags/tag145.xml"/><Relationship Id="rId16" Type="http://schemas.openxmlformats.org/officeDocument/2006/relationships/image" Target="../media/image66.png"/><Relationship Id="rId20" Type="http://schemas.openxmlformats.org/officeDocument/2006/relationships/image" Target="../media/image69.png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tags" Target="../tags/tag154.xml"/><Relationship Id="rId5" Type="http://schemas.openxmlformats.org/officeDocument/2006/relationships/tags" Target="../tags/tag148.xml"/><Relationship Id="rId15" Type="http://schemas.openxmlformats.org/officeDocument/2006/relationships/image" Target="../media/image37.png"/><Relationship Id="rId23" Type="http://schemas.openxmlformats.org/officeDocument/2006/relationships/image" Target="../media/image72.png"/><Relationship Id="rId10" Type="http://schemas.openxmlformats.org/officeDocument/2006/relationships/tags" Target="../tags/tag153.xml"/><Relationship Id="rId19" Type="http://schemas.openxmlformats.org/officeDocument/2006/relationships/image" Target="../media/image68.png"/><Relationship Id="rId4" Type="http://schemas.openxmlformats.org/officeDocument/2006/relationships/tags" Target="../tags/tag147.xml"/><Relationship Id="rId9" Type="http://schemas.openxmlformats.org/officeDocument/2006/relationships/tags" Target="../tags/tag152.xml"/><Relationship Id="rId14" Type="http://schemas.openxmlformats.org/officeDocument/2006/relationships/image" Target="../media/image57.png"/><Relationship Id="rId22" Type="http://schemas.openxmlformats.org/officeDocument/2006/relationships/image" Target="../media/image7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tags" Target="../tags/tag158.xml"/><Relationship Id="rId7" Type="http://schemas.openxmlformats.org/officeDocument/2006/relationships/image" Target="../media/image57.png"/><Relationship Id="rId2" Type="http://schemas.openxmlformats.org/officeDocument/2006/relationships/tags" Target="../tags/tag157.xml"/><Relationship Id="rId1" Type="http://schemas.openxmlformats.org/officeDocument/2006/relationships/tags" Target="../tags/tag156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67.png"/><Relationship Id="rId5" Type="http://schemas.openxmlformats.org/officeDocument/2006/relationships/tags" Target="../tags/tag160.xml"/><Relationship Id="rId10" Type="http://schemas.openxmlformats.org/officeDocument/2006/relationships/image" Target="../media/image73.png"/><Relationship Id="rId4" Type="http://schemas.openxmlformats.org/officeDocument/2006/relationships/tags" Target="../tags/tag159.xml"/><Relationship Id="rId9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tags" Target="../tags/tag163.xml"/><Relationship Id="rId7" Type="http://schemas.openxmlformats.org/officeDocument/2006/relationships/image" Target="../media/image57.png"/><Relationship Id="rId2" Type="http://schemas.openxmlformats.org/officeDocument/2006/relationships/tags" Target="../tags/tag162.xml"/><Relationship Id="rId1" Type="http://schemas.openxmlformats.org/officeDocument/2006/relationships/tags" Target="../tags/tag16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76.png"/><Relationship Id="rId5" Type="http://schemas.openxmlformats.org/officeDocument/2006/relationships/tags" Target="../tags/tag165.xml"/><Relationship Id="rId10" Type="http://schemas.openxmlformats.org/officeDocument/2006/relationships/image" Target="../media/image75.png"/><Relationship Id="rId4" Type="http://schemas.openxmlformats.org/officeDocument/2006/relationships/tags" Target="../tags/tag164.xml"/><Relationship Id="rId9" Type="http://schemas.openxmlformats.org/officeDocument/2006/relationships/image" Target="../media/image7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73.xml"/><Relationship Id="rId13" Type="http://schemas.openxmlformats.org/officeDocument/2006/relationships/tags" Target="../tags/tag178.xml"/><Relationship Id="rId18" Type="http://schemas.openxmlformats.org/officeDocument/2006/relationships/image" Target="../media/image78.png"/><Relationship Id="rId3" Type="http://schemas.openxmlformats.org/officeDocument/2006/relationships/tags" Target="../tags/tag168.xml"/><Relationship Id="rId21" Type="http://schemas.openxmlformats.org/officeDocument/2006/relationships/image" Target="../media/image81.png"/><Relationship Id="rId7" Type="http://schemas.openxmlformats.org/officeDocument/2006/relationships/tags" Target="../tags/tag172.xml"/><Relationship Id="rId12" Type="http://schemas.openxmlformats.org/officeDocument/2006/relationships/tags" Target="../tags/tag177.xml"/><Relationship Id="rId17" Type="http://schemas.openxmlformats.org/officeDocument/2006/relationships/image" Target="../media/image77.png"/><Relationship Id="rId25" Type="http://schemas.openxmlformats.org/officeDocument/2006/relationships/image" Target="../media/image84.png"/><Relationship Id="rId2" Type="http://schemas.openxmlformats.org/officeDocument/2006/relationships/tags" Target="../tags/tag167.xml"/><Relationship Id="rId16" Type="http://schemas.openxmlformats.org/officeDocument/2006/relationships/image" Target="../media/image1.png"/><Relationship Id="rId20" Type="http://schemas.openxmlformats.org/officeDocument/2006/relationships/image" Target="../media/image80.png"/><Relationship Id="rId1" Type="http://schemas.openxmlformats.org/officeDocument/2006/relationships/tags" Target="../tags/tag166.xml"/><Relationship Id="rId6" Type="http://schemas.openxmlformats.org/officeDocument/2006/relationships/tags" Target="../tags/tag171.xml"/><Relationship Id="rId11" Type="http://schemas.openxmlformats.org/officeDocument/2006/relationships/tags" Target="../tags/tag176.xml"/><Relationship Id="rId24" Type="http://schemas.openxmlformats.org/officeDocument/2006/relationships/image" Target="../media/image83.png"/><Relationship Id="rId5" Type="http://schemas.openxmlformats.org/officeDocument/2006/relationships/tags" Target="../tags/tag170.xml"/><Relationship Id="rId15" Type="http://schemas.openxmlformats.org/officeDocument/2006/relationships/slideLayout" Target="../slideLayouts/slideLayout6.xml"/><Relationship Id="rId23" Type="http://schemas.openxmlformats.org/officeDocument/2006/relationships/image" Target="../media/image25.png"/><Relationship Id="rId10" Type="http://schemas.openxmlformats.org/officeDocument/2006/relationships/tags" Target="../tags/tag175.xml"/><Relationship Id="rId19" Type="http://schemas.openxmlformats.org/officeDocument/2006/relationships/image" Target="../media/image79.png"/><Relationship Id="rId4" Type="http://schemas.openxmlformats.org/officeDocument/2006/relationships/tags" Target="../tags/tag169.xml"/><Relationship Id="rId9" Type="http://schemas.openxmlformats.org/officeDocument/2006/relationships/tags" Target="../tags/tag174.xml"/><Relationship Id="rId14" Type="http://schemas.openxmlformats.org/officeDocument/2006/relationships/tags" Target="../tags/tag179.xml"/><Relationship Id="rId22" Type="http://schemas.openxmlformats.org/officeDocument/2006/relationships/image" Target="../media/image8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87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89.png"/><Relationship Id="rId3" Type="http://schemas.openxmlformats.org/officeDocument/2006/relationships/tags" Target="../tags/tag182.xml"/><Relationship Id="rId21" Type="http://schemas.openxmlformats.org/officeDocument/2006/relationships/image" Target="../media/image92.png"/><Relationship Id="rId7" Type="http://schemas.openxmlformats.org/officeDocument/2006/relationships/tags" Target="../tags/tag186.xml"/><Relationship Id="rId12" Type="http://schemas.openxmlformats.org/officeDocument/2006/relationships/tags" Target="../tags/tag191.xml"/><Relationship Id="rId17" Type="http://schemas.openxmlformats.org/officeDocument/2006/relationships/image" Target="../media/image88.png"/><Relationship Id="rId25" Type="http://schemas.openxmlformats.org/officeDocument/2006/relationships/image" Target="../media/image96.png"/><Relationship Id="rId2" Type="http://schemas.openxmlformats.org/officeDocument/2006/relationships/tags" Target="../tags/tag181.xml"/><Relationship Id="rId16" Type="http://schemas.openxmlformats.org/officeDocument/2006/relationships/image" Target="../media/image87.png"/><Relationship Id="rId20" Type="http://schemas.openxmlformats.org/officeDocument/2006/relationships/image" Target="../media/image91.png"/><Relationship Id="rId1" Type="http://schemas.openxmlformats.org/officeDocument/2006/relationships/tags" Target="../tags/tag180.xml"/><Relationship Id="rId6" Type="http://schemas.openxmlformats.org/officeDocument/2006/relationships/tags" Target="../tags/tag185.xml"/><Relationship Id="rId11" Type="http://schemas.openxmlformats.org/officeDocument/2006/relationships/tags" Target="../tags/tag190.xml"/><Relationship Id="rId24" Type="http://schemas.openxmlformats.org/officeDocument/2006/relationships/image" Target="../media/image95.png"/><Relationship Id="rId5" Type="http://schemas.openxmlformats.org/officeDocument/2006/relationships/tags" Target="../tags/tag184.xml"/><Relationship Id="rId15" Type="http://schemas.openxmlformats.org/officeDocument/2006/relationships/image" Target="../media/image86.png"/><Relationship Id="rId23" Type="http://schemas.openxmlformats.org/officeDocument/2006/relationships/image" Target="../media/image94.png"/><Relationship Id="rId10" Type="http://schemas.openxmlformats.org/officeDocument/2006/relationships/tags" Target="../tags/tag189.xml"/><Relationship Id="rId19" Type="http://schemas.openxmlformats.org/officeDocument/2006/relationships/image" Target="../media/image90.png"/><Relationship Id="rId4" Type="http://schemas.openxmlformats.org/officeDocument/2006/relationships/tags" Target="../tags/tag183.xml"/><Relationship Id="rId9" Type="http://schemas.openxmlformats.org/officeDocument/2006/relationships/tags" Target="../tags/tag188.xml"/><Relationship Id="rId14" Type="http://schemas.openxmlformats.org/officeDocument/2006/relationships/image" Target="../media/image85.png"/><Relationship Id="rId22" Type="http://schemas.openxmlformats.org/officeDocument/2006/relationships/image" Target="../media/image9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99.xml"/><Relationship Id="rId13" Type="http://schemas.openxmlformats.org/officeDocument/2006/relationships/tags" Target="../tags/tag204.xml"/><Relationship Id="rId18" Type="http://schemas.openxmlformats.org/officeDocument/2006/relationships/image" Target="../media/image87.png"/><Relationship Id="rId26" Type="http://schemas.openxmlformats.org/officeDocument/2006/relationships/image" Target="../media/image99.png"/><Relationship Id="rId3" Type="http://schemas.openxmlformats.org/officeDocument/2006/relationships/tags" Target="../tags/tag194.xml"/><Relationship Id="rId21" Type="http://schemas.openxmlformats.org/officeDocument/2006/relationships/image" Target="../media/image91.png"/><Relationship Id="rId7" Type="http://schemas.openxmlformats.org/officeDocument/2006/relationships/tags" Target="../tags/tag198.xml"/><Relationship Id="rId12" Type="http://schemas.openxmlformats.org/officeDocument/2006/relationships/tags" Target="../tags/tag203.xml"/><Relationship Id="rId17" Type="http://schemas.openxmlformats.org/officeDocument/2006/relationships/image" Target="../media/image86.png"/><Relationship Id="rId25" Type="http://schemas.openxmlformats.org/officeDocument/2006/relationships/image" Target="../media/image98.png"/><Relationship Id="rId2" Type="http://schemas.openxmlformats.org/officeDocument/2006/relationships/tags" Target="../tags/tag193.xml"/><Relationship Id="rId16" Type="http://schemas.openxmlformats.org/officeDocument/2006/relationships/image" Target="../media/image85.png"/><Relationship Id="rId20" Type="http://schemas.openxmlformats.org/officeDocument/2006/relationships/image" Target="../media/image90.png"/><Relationship Id="rId29" Type="http://schemas.openxmlformats.org/officeDocument/2006/relationships/image" Target="../media/image61.png"/><Relationship Id="rId1" Type="http://schemas.openxmlformats.org/officeDocument/2006/relationships/tags" Target="../tags/tag192.xml"/><Relationship Id="rId6" Type="http://schemas.openxmlformats.org/officeDocument/2006/relationships/tags" Target="../tags/tag197.xml"/><Relationship Id="rId11" Type="http://schemas.openxmlformats.org/officeDocument/2006/relationships/tags" Target="../tags/tag202.xml"/><Relationship Id="rId24" Type="http://schemas.openxmlformats.org/officeDocument/2006/relationships/image" Target="../media/image25.png"/><Relationship Id="rId5" Type="http://schemas.openxmlformats.org/officeDocument/2006/relationships/tags" Target="../tags/tag196.xml"/><Relationship Id="rId15" Type="http://schemas.openxmlformats.org/officeDocument/2006/relationships/slideLayout" Target="../slideLayouts/slideLayout6.xml"/><Relationship Id="rId23" Type="http://schemas.openxmlformats.org/officeDocument/2006/relationships/image" Target="../media/image97.png"/><Relationship Id="rId28" Type="http://schemas.openxmlformats.org/officeDocument/2006/relationships/image" Target="../media/image101.png"/><Relationship Id="rId10" Type="http://schemas.openxmlformats.org/officeDocument/2006/relationships/tags" Target="../tags/tag201.xml"/><Relationship Id="rId19" Type="http://schemas.openxmlformats.org/officeDocument/2006/relationships/image" Target="../media/image88.png"/><Relationship Id="rId4" Type="http://schemas.openxmlformats.org/officeDocument/2006/relationships/tags" Target="../tags/tag195.xml"/><Relationship Id="rId9" Type="http://schemas.openxmlformats.org/officeDocument/2006/relationships/tags" Target="../tags/tag200.xml"/><Relationship Id="rId14" Type="http://schemas.openxmlformats.org/officeDocument/2006/relationships/tags" Target="../tags/tag205.xml"/><Relationship Id="rId22" Type="http://schemas.openxmlformats.org/officeDocument/2006/relationships/image" Target="../media/image95.png"/><Relationship Id="rId27" Type="http://schemas.openxmlformats.org/officeDocument/2006/relationships/image" Target="../media/image100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tags" Target="../tags/tag218.xml"/><Relationship Id="rId18" Type="http://schemas.openxmlformats.org/officeDocument/2006/relationships/image" Target="../media/image85.png"/><Relationship Id="rId26" Type="http://schemas.openxmlformats.org/officeDocument/2006/relationships/image" Target="../media/image25.png"/><Relationship Id="rId3" Type="http://schemas.openxmlformats.org/officeDocument/2006/relationships/tags" Target="../tags/tag208.xml"/><Relationship Id="rId21" Type="http://schemas.openxmlformats.org/officeDocument/2006/relationships/image" Target="../media/image88.png"/><Relationship Id="rId7" Type="http://schemas.openxmlformats.org/officeDocument/2006/relationships/tags" Target="../tags/tag212.xml"/><Relationship Id="rId12" Type="http://schemas.openxmlformats.org/officeDocument/2006/relationships/tags" Target="../tags/tag217.xml"/><Relationship Id="rId17" Type="http://schemas.openxmlformats.org/officeDocument/2006/relationships/slideLayout" Target="../slideLayouts/slideLayout6.xml"/><Relationship Id="rId25" Type="http://schemas.openxmlformats.org/officeDocument/2006/relationships/image" Target="../media/image97.png"/><Relationship Id="rId33" Type="http://schemas.openxmlformats.org/officeDocument/2006/relationships/image" Target="../media/image105.png"/><Relationship Id="rId2" Type="http://schemas.openxmlformats.org/officeDocument/2006/relationships/tags" Target="../tags/tag207.xml"/><Relationship Id="rId16" Type="http://schemas.openxmlformats.org/officeDocument/2006/relationships/tags" Target="../tags/tag221.xml"/><Relationship Id="rId20" Type="http://schemas.openxmlformats.org/officeDocument/2006/relationships/image" Target="../media/image87.png"/><Relationship Id="rId29" Type="http://schemas.openxmlformats.org/officeDocument/2006/relationships/image" Target="../media/image102.png"/><Relationship Id="rId1" Type="http://schemas.openxmlformats.org/officeDocument/2006/relationships/tags" Target="../tags/tag206.xml"/><Relationship Id="rId6" Type="http://schemas.openxmlformats.org/officeDocument/2006/relationships/tags" Target="../tags/tag211.xml"/><Relationship Id="rId11" Type="http://schemas.openxmlformats.org/officeDocument/2006/relationships/tags" Target="../tags/tag216.xml"/><Relationship Id="rId24" Type="http://schemas.openxmlformats.org/officeDocument/2006/relationships/image" Target="../media/image95.png"/><Relationship Id="rId32" Type="http://schemas.openxmlformats.org/officeDocument/2006/relationships/image" Target="../media/image104.png"/><Relationship Id="rId5" Type="http://schemas.openxmlformats.org/officeDocument/2006/relationships/tags" Target="../tags/tag210.xml"/><Relationship Id="rId15" Type="http://schemas.openxmlformats.org/officeDocument/2006/relationships/tags" Target="../tags/tag220.xml"/><Relationship Id="rId23" Type="http://schemas.openxmlformats.org/officeDocument/2006/relationships/image" Target="../media/image91.png"/><Relationship Id="rId28" Type="http://schemas.openxmlformats.org/officeDocument/2006/relationships/image" Target="../media/image100.png"/><Relationship Id="rId10" Type="http://schemas.openxmlformats.org/officeDocument/2006/relationships/tags" Target="../tags/tag215.xml"/><Relationship Id="rId19" Type="http://schemas.openxmlformats.org/officeDocument/2006/relationships/image" Target="../media/image86.png"/><Relationship Id="rId31" Type="http://schemas.openxmlformats.org/officeDocument/2006/relationships/image" Target="../media/image103.png"/><Relationship Id="rId4" Type="http://schemas.openxmlformats.org/officeDocument/2006/relationships/tags" Target="../tags/tag209.xml"/><Relationship Id="rId9" Type="http://schemas.openxmlformats.org/officeDocument/2006/relationships/tags" Target="../tags/tag214.xml"/><Relationship Id="rId14" Type="http://schemas.openxmlformats.org/officeDocument/2006/relationships/tags" Target="../tags/tag219.xml"/><Relationship Id="rId22" Type="http://schemas.openxmlformats.org/officeDocument/2006/relationships/image" Target="../media/image90.png"/><Relationship Id="rId27" Type="http://schemas.openxmlformats.org/officeDocument/2006/relationships/image" Target="../media/image98.png"/><Relationship Id="rId30" Type="http://schemas.openxmlformats.org/officeDocument/2006/relationships/image" Target="../media/image79.png"/><Relationship Id="rId8" Type="http://schemas.openxmlformats.org/officeDocument/2006/relationships/tags" Target="../tags/tag21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tags" Target="../tags/tag224.xml"/><Relationship Id="rId7" Type="http://schemas.openxmlformats.org/officeDocument/2006/relationships/image" Target="../media/image106.png"/><Relationship Id="rId2" Type="http://schemas.openxmlformats.org/officeDocument/2006/relationships/tags" Target="../tags/tag223.xml"/><Relationship Id="rId1" Type="http://schemas.openxmlformats.org/officeDocument/2006/relationships/tags" Target="../tags/tag222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91.png"/><Relationship Id="rId5" Type="http://schemas.openxmlformats.org/officeDocument/2006/relationships/tags" Target="../tags/tag226.xml"/><Relationship Id="rId10" Type="http://schemas.openxmlformats.org/officeDocument/2006/relationships/image" Target="../media/image90.png"/><Relationship Id="rId4" Type="http://schemas.openxmlformats.org/officeDocument/2006/relationships/tags" Target="../tags/tag225.xml"/><Relationship Id="rId9" Type="http://schemas.openxmlformats.org/officeDocument/2006/relationships/image" Target="../media/image108.png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tags" Target="../tags/tag239.xml"/><Relationship Id="rId18" Type="http://schemas.openxmlformats.org/officeDocument/2006/relationships/tags" Target="../tags/tag244.xml"/><Relationship Id="rId26" Type="http://schemas.openxmlformats.org/officeDocument/2006/relationships/image" Target="../media/image111.png"/><Relationship Id="rId39" Type="http://schemas.openxmlformats.org/officeDocument/2006/relationships/image" Target="../media/image123.png"/><Relationship Id="rId21" Type="http://schemas.openxmlformats.org/officeDocument/2006/relationships/slideLayout" Target="../slideLayouts/slideLayout6.xml"/><Relationship Id="rId34" Type="http://schemas.openxmlformats.org/officeDocument/2006/relationships/image" Target="../media/image118.png"/><Relationship Id="rId7" Type="http://schemas.openxmlformats.org/officeDocument/2006/relationships/tags" Target="../tags/tag233.xml"/><Relationship Id="rId12" Type="http://schemas.openxmlformats.org/officeDocument/2006/relationships/tags" Target="../tags/tag238.xml"/><Relationship Id="rId17" Type="http://schemas.openxmlformats.org/officeDocument/2006/relationships/tags" Target="../tags/tag243.xml"/><Relationship Id="rId25" Type="http://schemas.openxmlformats.org/officeDocument/2006/relationships/image" Target="../media/image110.png"/><Relationship Id="rId33" Type="http://schemas.openxmlformats.org/officeDocument/2006/relationships/image" Target="../media/image117.png"/><Relationship Id="rId38" Type="http://schemas.openxmlformats.org/officeDocument/2006/relationships/image" Target="../media/image122.png"/><Relationship Id="rId2" Type="http://schemas.openxmlformats.org/officeDocument/2006/relationships/tags" Target="../tags/tag228.xml"/><Relationship Id="rId16" Type="http://schemas.openxmlformats.org/officeDocument/2006/relationships/tags" Target="../tags/tag242.xml"/><Relationship Id="rId20" Type="http://schemas.openxmlformats.org/officeDocument/2006/relationships/tags" Target="../tags/tag246.xml"/><Relationship Id="rId29" Type="http://schemas.openxmlformats.org/officeDocument/2006/relationships/image" Target="../media/image113.png"/><Relationship Id="rId1" Type="http://schemas.openxmlformats.org/officeDocument/2006/relationships/tags" Target="../tags/tag227.xml"/><Relationship Id="rId6" Type="http://schemas.openxmlformats.org/officeDocument/2006/relationships/tags" Target="../tags/tag232.xml"/><Relationship Id="rId11" Type="http://schemas.openxmlformats.org/officeDocument/2006/relationships/tags" Target="../tags/tag237.xml"/><Relationship Id="rId24" Type="http://schemas.openxmlformats.org/officeDocument/2006/relationships/image" Target="../media/image78.png"/><Relationship Id="rId32" Type="http://schemas.openxmlformats.org/officeDocument/2006/relationships/image" Target="../media/image116.png"/><Relationship Id="rId37" Type="http://schemas.openxmlformats.org/officeDocument/2006/relationships/image" Target="../media/image121.png"/><Relationship Id="rId40" Type="http://schemas.openxmlformats.org/officeDocument/2006/relationships/image" Target="../media/image124.png"/><Relationship Id="rId5" Type="http://schemas.openxmlformats.org/officeDocument/2006/relationships/tags" Target="../tags/tag231.xml"/><Relationship Id="rId15" Type="http://schemas.openxmlformats.org/officeDocument/2006/relationships/tags" Target="../tags/tag241.xml"/><Relationship Id="rId23" Type="http://schemas.openxmlformats.org/officeDocument/2006/relationships/image" Target="../media/image77.png"/><Relationship Id="rId28" Type="http://schemas.openxmlformats.org/officeDocument/2006/relationships/image" Target="../media/image112.png"/><Relationship Id="rId36" Type="http://schemas.openxmlformats.org/officeDocument/2006/relationships/image" Target="../media/image120.png"/><Relationship Id="rId10" Type="http://schemas.openxmlformats.org/officeDocument/2006/relationships/tags" Target="../tags/tag236.xml"/><Relationship Id="rId19" Type="http://schemas.openxmlformats.org/officeDocument/2006/relationships/tags" Target="../tags/tag245.xml"/><Relationship Id="rId31" Type="http://schemas.openxmlformats.org/officeDocument/2006/relationships/image" Target="../media/image115.png"/><Relationship Id="rId4" Type="http://schemas.openxmlformats.org/officeDocument/2006/relationships/tags" Target="../tags/tag230.xml"/><Relationship Id="rId9" Type="http://schemas.openxmlformats.org/officeDocument/2006/relationships/tags" Target="../tags/tag235.xml"/><Relationship Id="rId14" Type="http://schemas.openxmlformats.org/officeDocument/2006/relationships/tags" Target="../tags/tag240.xml"/><Relationship Id="rId22" Type="http://schemas.openxmlformats.org/officeDocument/2006/relationships/image" Target="../media/image109.png"/><Relationship Id="rId27" Type="http://schemas.openxmlformats.org/officeDocument/2006/relationships/image" Target="../media/image84.png"/><Relationship Id="rId30" Type="http://schemas.openxmlformats.org/officeDocument/2006/relationships/image" Target="../media/image114.png"/><Relationship Id="rId35" Type="http://schemas.openxmlformats.org/officeDocument/2006/relationships/image" Target="../media/image119.png"/><Relationship Id="rId8" Type="http://schemas.openxmlformats.org/officeDocument/2006/relationships/tags" Target="../tags/tag234.xml"/><Relationship Id="rId3" Type="http://schemas.openxmlformats.org/officeDocument/2006/relationships/tags" Target="../tags/tag229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54.xml"/><Relationship Id="rId13" Type="http://schemas.openxmlformats.org/officeDocument/2006/relationships/tags" Target="../tags/tag259.xml"/><Relationship Id="rId18" Type="http://schemas.openxmlformats.org/officeDocument/2006/relationships/image" Target="../media/image88.png"/><Relationship Id="rId26" Type="http://schemas.openxmlformats.org/officeDocument/2006/relationships/image" Target="../media/image129.png"/><Relationship Id="rId3" Type="http://schemas.openxmlformats.org/officeDocument/2006/relationships/tags" Target="../tags/tag249.xml"/><Relationship Id="rId21" Type="http://schemas.openxmlformats.org/officeDocument/2006/relationships/image" Target="../media/image25.png"/><Relationship Id="rId7" Type="http://schemas.openxmlformats.org/officeDocument/2006/relationships/tags" Target="../tags/tag253.xml"/><Relationship Id="rId12" Type="http://schemas.openxmlformats.org/officeDocument/2006/relationships/tags" Target="../tags/tag258.xml"/><Relationship Id="rId17" Type="http://schemas.openxmlformats.org/officeDocument/2006/relationships/image" Target="../media/image108.png"/><Relationship Id="rId25" Type="http://schemas.openxmlformats.org/officeDocument/2006/relationships/image" Target="../media/image128.png"/><Relationship Id="rId2" Type="http://schemas.openxmlformats.org/officeDocument/2006/relationships/tags" Target="../tags/tag248.xml"/><Relationship Id="rId16" Type="http://schemas.openxmlformats.org/officeDocument/2006/relationships/image" Target="../media/image107.png"/><Relationship Id="rId20" Type="http://schemas.openxmlformats.org/officeDocument/2006/relationships/image" Target="../media/image91.png"/><Relationship Id="rId1" Type="http://schemas.openxmlformats.org/officeDocument/2006/relationships/tags" Target="../tags/tag247.xml"/><Relationship Id="rId6" Type="http://schemas.openxmlformats.org/officeDocument/2006/relationships/tags" Target="../tags/tag252.xml"/><Relationship Id="rId11" Type="http://schemas.openxmlformats.org/officeDocument/2006/relationships/tags" Target="../tags/tag257.xml"/><Relationship Id="rId24" Type="http://schemas.openxmlformats.org/officeDocument/2006/relationships/image" Target="../media/image127.png"/><Relationship Id="rId5" Type="http://schemas.openxmlformats.org/officeDocument/2006/relationships/tags" Target="../tags/tag251.xml"/><Relationship Id="rId15" Type="http://schemas.openxmlformats.org/officeDocument/2006/relationships/image" Target="../media/image106.png"/><Relationship Id="rId23" Type="http://schemas.openxmlformats.org/officeDocument/2006/relationships/image" Target="../media/image126.png"/><Relationship Id="rId10" Type="http://schemas.openxmlformats.org/officeDocument/2006/relationships/tags" Target="../tags/tag256.xml"/><Relationship Id="rId19" Type="http://schemas.openxmlformats.org/officeDocument/2006/relationships/image" Target="../media/image90.png"/><Relationship Id="rId4" Type="http://schemas.openxmlformats.org/officeDocument/2006/relationships/tags" Target="../tags/tag250.xml"/><Relationship Id="rId9" Type="http://schemas.openxmlformats.org/officeDocument/2006/relationships/tags" Target="../tags/tag255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125.png"/><Relationship Id="rId27" Type="http://schemas.openxmlformats.org/officeDocument/2006/relationships/image" Target="../media/image6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61.xml"/><Relationship Id="rId1" Type="http://schemas.openxmlformats.org/officeDocument/2006/relationships/tags" Target="../tags/tag260.xml"/><Relationship Id="rId5" Type="http://schemas.openxmlformats.org/officeDocument/2006/relationships/image" Target="../media/image130.png"/><Relationship Id="rId4" Type="http://schemas.openxmlformats.org/officeDocument/2006/relationships/image" Target="../media/image106.png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tags" Target="../tags/tag274.xml"/><Relationship Id="rId18" Type="http://schemas.openxmlformats.org/officeDocument/2006/relationships/tags" Target="../tags/tag279.xml"/><Relationship Id="rId26" Type="http://schemas.openxmlformats.org/officeDocument/2006/relationships/image" Target="../media/image22.png"/><Relationship Id="rId39" Type="http://schemas.openxmlformats.org/officeDocument/2006/relationships/image" Target="../media/image14.png"/><Relationship Id="rId21" Type="http://schemas.openxmlformats.org/officeDocument/2006/relationships/tags" Target="../tags/tag282.xml"/><Relationship Id="rId34" Type="http://schemas.openxmlformats.org/officeDocument/2006/relationships/image" Target="../media/image139.png"/><Relationship Id="rId7" Type="http://schemas.openxmlformats.org/officeDocument/2006/relationships/tags" Target="../tags/tag268.xml"/><Relationship Id="rId2" Type="http://schemas.openxmlformats.org/officeDocument/2006/relationships/tags" Target="../tags/tag263.xml"/><Relationship Id="rId16" Type="http://schemas.openxmlformats.org/officeDocument/2006/relationships/tags" Target="../tags/tag277.xml"/><Relationship Id="rId20" Type="http://schemas.openxmlformats.org/officeDocument/2006/relationships/tags" Target="../tags/tag281.xml"/><Relationship Id="rId29" Type="http://schemas.openxmlformats.org/officeDocument/2006/relationships/image" Target="../media/image134.png"/><Relationship Id="rId41" Type="http://schemas.openxmlformats.org/officeDocument/2006/relationships/image" Target="../media/image28.png"/><Relationship Id="rId1" Type="http://schemas.openxmlformats.org/officeDocument/2006/relationships/tags" Target="../tags/tag262.xml"/><Relationship Id="rId6" Type="http://schemas.openxmlformats.org/officeDocument/2006/relationships/tags" Target="../tags/tag267.xml"/><Relationship Id="rId11" Type="http://schemas.openxmlformats.org/officeDocument/2006/relationships/tags" Target="../tags/tag272.xml"/><Relationship Id="rId24" Type="http://schemas.openxmlformats.org/officeDocument/2006/relationships/image" Target="../media/image131.png"/><Relationship Id="rId32" Type="http://schemas.openxmlformats.org/officeDocument/2006/relationships/image" Target="../media/image137.png"/><Relationship Id="rId37" Type="http://schemas.openxmlformats.org/officeDocument/2006/relationships/image" Target="../media/image142.png"/><Relationship Id="rId40" Type="http://schemas.openxmlformats.org/officeDocument/2006/relationships/image" Target="../media/image144.png"/><Relationship Id="rId5" Type="http://schemas.openxmlformats.org/officeDocument/2006/relationships/tags" Target="../tags/tag266.xml"/><Relationship Id="rId15" Type="http://schemas.openxmlformats.org/officeDocument/2006/relationships/tags" Target="../tags/tag276.xml"/><Relationship Id="rId23" Type="http://schemas.openxmlformats.org/officeDocument/2006/relationships/slideLayout" Target="../slideLayouts/slideLayout6.xml"/><Relationship Id="rId28" Type="http://schemas.openxmlformats.org/officeDocument/2006/relationships/image" Target="../media/image20.png"/><Relationship Id="rId36" Type="http://schemas.openxmlformats.org/officeDocument/2006/relationships/image" Target="../media/image141.png"/><Relationship Id="rId10" Type="http://schemas.openxmlformats.org/officeDocument/2006/relationships/tags" Target="../tags/tag271.xml"/><Relationship Id="rId19" Type="http://schemas.openxmlformats.org/officeDocument/2006/relationships/tags" Target="../tags/tag280.xml"/><Relationship Id="rId31" Type="http://schemas.openxmlformats.org/officeDocument/2006/relationships/image" Target="../media/image136.png"/><Relationship Id="rId4" Type="http://schemas.openxmlformats.org/officeDocument/2006/relationships/tags" Target="../tags/tag265.xml"/><Relationship Id="rId9" Type="http://schemas.openxmlformats.org/officeDocument/2006/relationships/tags" Target="../tags/tag270.xml"/><Relationship Id="rId14" Type="http://schemas.openxmlformats.org/officeDocument/2006/relationships/tags" Target="../tags/tag275.xml"/><Relationship Id="rId22" Type="http://schemas.openxmlformats.org/officeDocument/2006/relationships/tags" Target="../tags/tag283.xml"/><Relationship Id="rId27" Type="http://schemas.openxmlformats.org/officeDocument/2006/relationships/image" Target="../media/image133.png"/><Relationship Id="rId30" Type="http://schemas.openxmlformats.org/officeDocument/2006/relationships/image" Target="../media/image135.png"/><Relationship Id="rId35" Type="http://schemas.openxmlformats.org/officeDocument/2006/relationships/image" Target="../media/image140.png"/><Relationship Id="rId8" Type="http://schemas.openxmlformats.org/officeDocument/2006/relationships/tags" Target="../tags/tag269.xml"/><Relationship Id="rId3" Type="http://schemas.openxmlformats.org/officeDocument/2006/relationships/tags" Target="../tags/tag264.xml"/><Relationship Id="rId12" Type="http://schemas.openxmlformats.org/officeDocument/2006/relationships/tags" Target="../tags/tag273.xml"/><Relationship Id="rId17" Type="http://schemas.openxmlformats.org/officeDocument/2006/relationships/tags" Target="../tags/tag278.xml"/><Relationship Id="rId25" Type="http://schemas.openxmlformats.org/officeDocument/2006/relationships/image" Target="../media/image132.png"/><Relationship Id="rId33" Type="http://schemas.openxmlformats.org/officeDocument/2006/relationships/image" Target="../media/image138.png"/><Relationship Id="rId38" Type="http://schemas.openxmlformats.org/officeDocument/2006/relationships/image" Target="../media/image14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91.xml"/><Relationship Id="rId13" Type="http://schemas.openxmlformats.org/officeDocument/2006/relationships/image" Target="../media/image131.png"/><Relationship Id="rId18" Type="http://schemas.openxmlformats.org/officeDocument/2006/relationships/image" Target="../media/image134.png"/><Relationship Id="rId3" Type="http://schemas.openxmlformats.org/officeDocument/2006/relationships/tags" Target="../tags/tag286.xml"/><Relationship Id="rId21" Type="http://schemas.openxmlformats.org/officeDocument/2006/relationships/image" Target="../media/image14.png"/><Relationship Id="rId7" Type="http://schemas.openxmlformats.org/officeDocument/2006/relationships/tags" Target="../tags/tag290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20.png"/><Relationship Id="rId2" Type="http://schemas.openxmlformats.org/officeDocument/2006/relationships/tags" Target="../tags/tag285.xml"/><Relationship Id="rId16" Type="http://schemas.openxmlformats.org/officeDocument/2006/relationships/image" Target="../media/image133.png"/><Relationship Id="rId20" Type="http://schemas.openxmlformats.org/officeDocument/2006/relationships/image" Target="../media/image143.png"/><Relationship Id="rId1" Type="http://schemas.openxmlformats.org/officeDocument/2006/relationships/tags" Target="../tags/tag284.xml"/><Relationship Id="rId6" Type="http://schemas.openxmlformats.org/officeDocument/2006/relationships/tags" Target="../tags/tag289.xml"/><Relationship Id="rId11" Type="http://schemas.openxmlformats.org/officeDocument/2006/relationships/tags" Target="../tags/tag294.xml"/><Relationship Id="rId5" Type="http://schemas.openxmlformats.org/officeDocument/2006/relationships/tags" Target="../tags/tag288.xml"/><Relationship Id="rId15" Type="http://schemas.openxmlformats.org/officeDocument/2006/relationships/image" Target="../media/image22.png"/><Relationship Id="rId10" Type="http://schemas.openxmlformats.org/officeDocument/2006/relationships/tags" Target="../tags/tag293.xml"/><Relationship Id="rId19" Type="http://schemas.openxmlformats.org/officeDocument/2006/relationships/image" Target="../media/image142.png"/><Relationship Id="rId4" Type="http://schemas.openxmlformats.org/officeDocument/2006/relationships/tags" Target="../tags/tag287.xml"/><Relationship Id="rId9" Type="http://schemas.openxmlformats.org/officeDocument/2006/relationships/tags" Target="../tags/tag292.xml"/><Relationship Id="rId14" Type="http://schemas.openxmlformats.org/officeDocument/2006/relationships/image" Target="../media/image132.png"/><Relationship Id="rId22" Type="http://schemas.openxmlformats.org/officeDocument/2006/relationships/image" Target="../media/image14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302.xml"/><Relationship Id="rId13" Type="http://schemas.openxmlformats.org/officeDocument/2006/relationships/tags" Target="../tags/tag307.xml"/><Relationship Id="rId18" Type="http://schemas.openxmlformats.org/officeDocument/2006/relationships/image" Target="../media/image147.png"/><Relationship Id="rId26" Type="http://schemas.openxmlformats.org/officeDocument/2006/relationships/image" Target="../media/image49.png"/><Relationship Id="rId3" Type="http://schemas.openxmlformats.org/officeDocument/2006/relationships/tags" Target="../tags/tag297.xml"/><Relationship Id="rId21" Type="http://schemas.openxmlformats.org/officeDocument/2006/relationships/image" Target="../media/image149.png"/><Relationship Id="rId7" Type="http://schemas.openxmlformats.org/officeDocument/2006/relationships/tags" Target="../tags/tag301.xml"/><Relationship Id="rId12" Type="http://schemas.openxmlformats.org/officeDocument/2006/relationships/tags" Target="../tags/tag306.xml"/><Relationship Id="rId17" Type="http://schemas.openxmlformats.org/officeDocument/2006/relationships/image" Target="../media/image146.png"/><Relationship Id="rId25" Type="http://schemas.openxmlformats.org/officeDocument/2006/relationships/image" Target="../media/image152.png"/><Relationship Id="rId2" Type="http://schemas.openxmlformats.org/officeDocument/2006/relationships/tags" Target="../tags/tag296.xml"/><Relationship Id="rId16" Type="http://schemas.openxmlformats.org/officeDocument/2006/relationships/image" Target="../media/image130.png"/><Relationship Id="rId20" Type="http://schemas.openxmlformats.org/officeDocument/2006/relationships/image" Target="../media/image148.png"/><Relationship Id="rId1" Type="http://schemas.openxmlformats.org/officeDocument/2006/relationships/tags" Target="../tags/tag295.xml"/><Relationship Id="rId6" Type="http://schemas.openxmlformats.org/officeDocument/2006/relationships/tags" Target="../tags/tag300.xml"/><Relationship Id="rId11" Type="http://schemas.openxmlformats.org/officeDocument/2006/relationships/tags" Target="../tags/tag305.xml"/><Relationship Id="rId24" Type="http://schemas.openxmlformats.org/officeDocument/2006/relationships/image" Target="../media/image138.png"/><Relationship Id="rId5" Type="http://schemas.openxmlformats.org/officeDocument/2006/relationships/tags" Target="../tags/tag299.xml"/><Relationship Id="rId15" Type="http://schemas.openxmlformats.org/officeDocument/2006/relationships/image" Target="../media/image106.png"/><Relationship Id="rId23" Type="http://schemas.openxmlformats.org/officeDocument/2006/relationships/image" Target="../media/image151.png"/><Relationship Id="rId10" Type="http://schemas.openxmlformats.org/officeDocument/2006/relationships/tags" Target="../tags/tag304.xml"/><Relationship Id="rId19" Type="http://schemas.openxmlformats.org/officeDocument/2006/relationships/image" Target="../media/image14.png"/><Relationship Id="rId4" Type="http://schemas.openxmlformats.org/officeDocument/2006/relationships/tags" Target="../tags/tag298.xml"/><Relationship Id="rId9" Type="http://schemas.openxmlformats.org/officeDocument/2006/relationships/tags" Target="../tags/tag303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150.png"/><Relationship Id="rId27" Type="http://schemas.openxmlformats.org/officeDocument/2006/relationships/image" Target="../media/image15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3" Type="http://schemas.openxmlformats.org/officeDocument/2006/relationships/tags" Target="../tags/tag310.xml"/><Relationship Id="rId7" Type="http://schemas.openxmlformats.org/officeDocument/2006/relationships/image" Target="../media/image85.png"/><Relationship Id="rId12" Type="http://schemas.openxmlformats.org/officeDocument/2006/relationships/image" Target="../media/image157.jpeg"/><Relationship Id="rId2" Type="http://schemas.openxmlformats.org/officeDocument/2006/relationships/tags" Target="../tags/tag309.xml"/><Relationship Id="rId1" Type="http://schemas.openxmlformats.org/officeDocument/2006/relationships/tags" Target="../tags/tag308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56.png"/><Relationship Id="rId5" Type="http://schemas.openxmlformats.org/officeDocument/2006/relationships/tags" Target="../tags/tag312.xml"/><Relationship Id="rId10" Type="http://schemas.openxmlformats.org/officeDocument/2006/relationships/image" Target="../media/image155.png"/><Relationship Id="rId4" Type="http://schemas.openxmlformats.org/officeDocument/2006/relationships/tags" Target="../tags/tag311.xml"/><Relationship Id="rId9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320.xml"/><Relationship Id="rId13" Type="http://schemas.openxmlformats.org/officeDocument/2006/relationships/tags" Target="../tags/tag325.xml"/><Relationship Id="rId18" Type="http://schemas.openxmlformats.org/officeDocument/2006/relationships/image" Target="../media/image158.png"/><Relationship Id="rId26" Type="http://schemas.openxmlformats.org/officeDocument/2006/relationships/image" Target="../media/image163.png"/><Relationship Id="rId3" Type="http://schemas.openxmlformats.org/officeDocument/2006/relationships/tags" Target="../tags/tag315.xml"/><Relationship Id="rId21" Type="http://schemas.openxmlformats.org/officeDocument/2006/relationships/image" Target="../media/image15.png"/><Relationship Id="rId7" Type="http://schemas.openxmlformats.org/officeDocument/2006/relationships/tags" Target="../tags/tag319.xml"/><Relationship Id="rId12" Type="http://schemas.openxmlformats.org/officeDocument/2006/relationships/tags" Target="../tags/tag324.xml"/><Relationship Id="rId17" Type="http://schemas.openxmlformats.org/officeDocument/2006/relationships/image" Target="../media/image132.png"/><Relationship Id="rId25" Type="http://schemas.openxmlformats.org/officeDocument/2006/relationships/image" Target="../media/image162.png"/><Relationship Id="rId2" Type="http://schemas.openxmlformats.org/officeDocument/2006/relationships/tags" Target="../tags/tag314.xml"/><Relationship Id="rId16" Type="http://schemas.openxmlformats.org/officeDocument/2006/relationships/image" Target="../media/image131.png"/><Relationship Id="rId20" Type="http://schemas.openxmlformats.org/officeDocument/2006/relationships/image" Target="../media/image159.png"/><Relationship Id="rId29" Type="http://schemas.openxmlformats.org/officeDocument/2006/relationships/image" Target="../media/image144.png"/><Relationship Id="rId1" Type="http://schemas.openxmlformats.org/officeDocument/2006/relationships/tags" Target="../tags/tag313.xml"/><Relationship Id="rId6" Type="http://schemas.openxmlformats.org/officeDocument/2006/relationships/tags" Target="../tags/tag318.xml"/><Relationship Id="rId11" Type="http://schemas.openxmlformats.org/officeDocument/2006/relationships/tags" Target="../tags/tag323.xml"/><Relationship Id="rId24" Type="http://schemas.openxmlformats.org/officeDocument/2006/relationships/image" Target="../media/image25.png"/><Relationship Id="rId5" Type="http://schemas.openxmlformats.org/officeDocument/2006/relationships/tags" Target="../tags/tag317.xml"/><Relationship Id="rId15" Type="http://schemas.openxmlformats.org/officeDocument/2006/relationships/slideLayout" Target="../slideLayouts/slideLayout6.xml"/><Relationship Id="rId23" Type="http://schemas.openxmlformats.org/officeDocument/2006/relationships/image" Target="../media/image161.png"/><Relationship Id="rId28" Type="http://schemas.openxmlformats.org/officeDocument/2006/relationships/image" Target="../media/image164.png"/><Relationship Id="rId10" Type="http://schemas.openxmlformats.org/officeDocument/2006/relationships/tags" Target="../tags/tag322.xml"/><Relationship Id="rId19" Type="http://schemas.openxmlformats.org/officeDocument/2006/relationships/image" Target="../media/image133.png"/><Relationship Id="rId4" Type="http://schemas.openxmlformats.org/officeDocument/2006/relationships/tags" Target="../tags/tag316.xml"/><Relationship Id="rId9" Type="http://schemas.openxmlformats.org/officeDocument/2006/relationships/tags" Target="../tags/tag321.xml"/><Relationship Id="rId14" Type="http://schemas.openxmlformats.org/officeDocument/2006/relationships/tags" Target="../tags/tag326.xml"/><Relationship Id="rId22" Type="http://schemas.openxmlformats.org/officeDocument/2006/relationships/image" Target="../media/image160.png"/><Relationship Id="rId27" Type="http://schemas.openxmlformats.org/officeDocument/2006/relationships/image" Target="../media/image13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334.xml"/><Relationship Id="rId13" Type="http://schemas.openxmlformats.org/officeDocument/2006/relationships/tags" Target="../tags/tag339.xml"/><Relationship Id="rId18" Type="http://schemas.openxmlformats.org/officeDocument/2006/relationships/image" Target="../media/image155.png"/><Relationship Id="rId26" Type="http://schemas.openxmlformats.org/officeDocument/2006/relationships/image" Target="../media/image170.png"/><Relationship Id="rId3" Type="http://schemas.openxmlformats.org/officeDocument/2006/relationships/tags" Target="../tags/tag329.xml"/><Relationship Id="rId21" Type="http://schemas.openxmlformats.org/officeDocument/2006/relationships/image" Target="../media/image167.png"/><Relationship Id="rId7" Type="http://schemas.openxmlformats.org/officeDocument/2006/relationships/tags" Target="../tags/tag333.xml"/><Relationship Id="rId12" Type="http://schemas.openxmlformats.org/officeDocument/2006/relationships/tags" Target="../tags/tag338.xml"/><Relationship Id="rId17" Type="http://schemas.openxmlformats.org/officeDocument/2006/relationships/image" Target="../media/image22.png"/><Relationship Id="rId25" Type="http://schemas.openxmlformats.org/officeDocument/2006/relationships/image" Target="../media/image14.png"/><Relationship Id="rId2" Type="http://schemas.openxmlformats.org/officeDocument/2006/relationships/tags" Target="../tags/tag328.xml"/><Relationship Id="rId16" Type="http://schemas.openxmlformats.org/officeDocument/2006/relationships/image" Target="../media/image165.png"/><Relationship Id="rId20" Type="http://schemas.openxmlformats.org/officeDocument/2006/relationships/image" Target="../media/image166.png"/><Relationship Id="rId1" Type="http://schemas.openxmlformats.org/officeDocument/2006/relationships/tags" Target="../tags/tag327.xml"/><Relationship Id="rId6" Type="http://schemas.openxmlformats.org/officeDocument/2006/relationships/tags" Target="../tags/tag332.xml"/><Relationship Id="rId11" Type="http://schemas.openxmlformats.org/officeDocument/2006/relationships/tags" Target="../tags/tag337.xml"/><Relationship Id="rId24" Type="http://schemas.openxmlformats.org/officeDocument/2006/relationships/image" Target="../media/image169.png"/><Relationship Id="rId5" Type="http://schemas.openxmlformats.org/officeDocument/2006/relationships/tags" Target="../tags/tag331.xml"/><Relationship Id="rId15" Type="http://schemas.openxmlformats.org/officeDocument/2006/relationships/image" Target="../media/image85.png"/><Relationship Id="rId23" Type="http://schemas.openxmlformats.org/officeDocument/2006/relationships/image" Target="../media/image163.png"/><Relationship Id="rId10" Type="http://schemas.openxmlformats.org/officeDocument/2006/relationships/tags" Target="../tags/tag336.xml"/><Relationship Id="rId19" Type="http://schemas.openxmlformats.org/officeDocument/2006/relationships/image" Target="../media/image156.png"/><Relationship Id="rId4" Type="http://schemas.openxmlformats.org/officeDocument/2006/relationships/tags" Target="../tags/tag330.xml"/><Relationship Id="rId9" Type="http://schemas.openxmlformats.org/officeDocument/2006/relationships/tags" Target="../tags/tag335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168.png"/><Relationship Id="rId27" Type="http://schemas.openxmlformats.org/officeDocument/2006/relationships/image" Target="../media/image157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47.xml"/><Relationship Id="rId13" Type="http://schemas.openxmlformats.org/officeDocument/2006/relationships/image" Target="../media/image14.png"/><Relationship Id="rId18" Type="http://schemas.openxmlformats.org/officeDocument/2006/relationships/image" Target="../media/image163.png"/><Relationship Id="rId3" Type="http://schemas.openxmlformats.org/officeDocument/2006/relationships/tags" Target="../tags/tag342.xml"/><Relationship Id="rId7" Type="http://schemas.openxmlformats.org/officeDocument/2006/relationships/tags" Target="../tags/tag346.xml"/><Relationship Id="rId12" Type="http://schemas.openxmlformats.org/officeDocument/2006/relationships/image" Target="../media/image85.png"/><Relationship Id="rId17" Type="http://schemas.openxmlformats.org/officeDocument/2006/relationships/image" Target="../media/image173.png"/><Relationship Id="rId2" Type="http://schemas.openxmlformats.org/officeDocument/2006/relationships/tags" Target="../tags/tag341.xml"/><Relationship Id="rId16" Type="http://schemas.openxmlformats.org/officeDocument/2006/relationships/image" Target="../media/image172.png"/><Relationship Id="rId20" Type="http://schemas.openxmlformats.org/officeDocument/2006/relationships/image" Target="../media/image175.png"/><Relationship Id="rId1" Type="http://schemas.openxmlformats.org/officeDocument/2006/relationships/tags" Target="../tags/tag340.xml"/><Relationship Id="rId6" Type="http://schemas.openxmlformats.org/officeDocument/2006/relationships/tags" Target="../tags/tag345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344.xml"/><Relationship Id="rId15" Type="http://schemas.openxmlformats.org/officeDocument/2006/relationships/image" Target="../media/image165.png"/><Relationship Id="rId10" Type="http://schemas.openxmlformats.org/officeDocument/2006/relationships/tags" Target="../tags/tag349.xml"/><Relationship Id="rId19" Type="http://schemas.openxmlformats.org/officeDocument/2006/relationships/image" Target="../media/image174.png"/><Relationship Id="rId4" Type="http://schemas.openxmlformats.org/officeDocument/2006/relationships/tags" Target="../tags/tag343.xml"/><Relationship Id="rId9" Type="http://schemas.openxmlformats.org/officeDocument/2006/relationships/tags" Target="../tags/tag348.xml"/><Relationship Id="rId14" Type="http://schemas.openxmlformats.org/officeDocument/2006/relationships/image" Target="../media/image17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1"/>
          <p:cNvSpPr txBox="1">
            <a:spLocks/>
          </p:cNvSpPr>
          <p:nvPr/>
        </p:nvSpPr>
        <p:spPr>
          <a:xfrm>
            <a:off x="1520952" y="135705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1" anchor="b">
            <a:normAutofit fontScale="975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10000" dirty="0" smtClean="0"/>
              <a:t>מרחבים </a:t>
            </a:r>
            <a:r>
              <a:rPr lang="he-IL" sz="10000" dirty="0" err="1" smtClean="0"/>
              <a:t>ות"מ</a:t>
            </a:r>
            <a:r>
              <a:rPr lang="he-IL" sz="10000" dirty="0" smtClean="0"/>
              <a:t> </a:t>
            </a:r>
            <a:r>
              <a:rPr lang="he-IL" sz="10000" dirty="0" err="1" smtClean="0"/>
              <a:t>אפינים</a:t>
            </a:r>
            <a:endParaRPr lang="he-IL" sz="10000" dirty="0"/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819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הגדרה: יהא</a:t>
            </a:r>
            <a:endParaRPr lang="he-IL" sz="2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686" y="682258"/>
            <a:ext cx="226667" cy="22285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284122" y="513343"/>
            <a:ext cx="90097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עבור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07424" y="513343"/>
            <a:ext cx="70037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מ"ו.</a:t>
            </a:r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743" y="682258"/>
            <a:ext cx="862859" cy="26666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862932" y="514703"/>
            <a:ext cx="163445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תת קבוצה,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614974" y="514703"/>
            <a:ext cx="449126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ו</a:t>
            </a:r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043" y="682258"/>
            <a:ext cx="786668" cy="228571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1033273" y="551279"/>
            <a:ext cx="360078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he-IL" sz="2500" dirty="0" smtClean="0"/>
              <a:t>נגדיר את ההזזה (של</a:t>
            </a:r>
            <a:r>
              <a:rPr lang="en-US" sz="2500" dirty="0" smtClean="0"/>
              <a:t> </a:t>
            </a:r>
            <a:r>
              <a:rPr lang="he-IL" sz="2500" dirty="0" smtClean="0"/>
              <a:t> </a:t>
            </a:r>
            <a:r>
              <a:rPr lang="en-US" sz="2500" dirty="0" smtClean="0"/>
              <a:t>S</a:t>
            </a:r>
            <a:r>
              <a:rPr lang="he-IL" sz="2500" dirty="0" smtClean="0"/>
              <a:t>) ב</a:t>
            </a:r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91" y="727979"/>
            <a:ext cx="140953" cy="142857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197" y="1404636"/>
            <a:ext cx="3180952" cy="318095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9676007" y="1912375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למשל:</a:t>
            </a:r>
            <a:endParaRPr lang="he-IL" sz="2500" dirty="0"/>
          </a:p>
        </p:txBody>
      </p:sp>
      <p:pic>
        <p:nvPicPr>
          <p:cNvPr id="70" name="תמונה 6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56" y="2931405"/>
            <a:ext cx="4529065" cy="668800"/>
          </a:xfrm>
          <a:prstGeom prst="rect">
            <a:avLst/>
          </a:prstGeom>
        </p:spPr>
      </p:pic>
      <p:pic>
        <p:nvPicPr>
          <p:cNvPr id="72" name="תמונה 7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197" y="2931404"/>
            <a:ext cx="7199237" cy="668800"/>
          </a:xfrm>
          <a:prstGeom prst="rect">
            <a:avLst/>
          </a:prstGeom>
        </p:spPr>
      </p:pic>
      <p:sp>
        <p:nvSpPr>
          <p:cNvPr id="18" name="סוגר מסולסל שמאלי 17"/>
          <p:cNvSpPr/>
          <p:nvPr/>
        </p:nvSpPr>
        <p:spPr>
          <a:xfrm rot="16200000">
            <a:off x="2928190" y="1991281"/>
            <a:ext cx="290079" cy="34946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800" y="4170199"/>
            <a:ext cx="150857" cy="184381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08" y="4142767"/>
            <a:ext cx="112762" cy="114286"/>
          </a:xfrm>
          <a:prstGeom prst="rect">
            <a:avLst/>
          </a:prstGeom>
        </p:spPr>
      </p:pic>
      <p:sp>
        <p:nvSpPr>
          <p:cNvPr id="55" name="סוגר מסולסל שמאלי 54"/>
          <p:cNvSpPr/>
          <p:nvPr/>
        </p:nvSpPr>
        <p:spPr>
          <a:xfrm rot="16200000">
            <a:off x="446930" y="3374455"/>
            <a:ext cx="283465" cy="73496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מחבר חץ ישר 26"/>
          <p:cNvCxnSpPr/>
          <p:nvPr/>
        </p:nvCxnSpPr>
        <p:spPr>
          <a:xfrm flipV="1">
            <a:off x="3205865" y="4937760"/>
            <a:ext cx="0" cy="180136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מחבר חץ ישר 28"/>
          <p:cNvCxnSpPr/>
          <p:nvPr/>
        </p:nvCxnSpPr>
        <p:spPr>
          <a:xfrm flipV="1">
            <a:off x="2072009" y="5971032"/>
            <a:ext cx="2752902" cy="1828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אליפסה 31"/>
          <p:cNvSpPr/>
          <p:nvPr/>
        </p:nvSpPr>
        <p:spPr>
          <a:xfrm>
            <a:off x="3141141" y="5915452"/>
            <a:ext cx="129448" cy="12944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אליפסה 63"/>
          <p:cNvSpPr/>
          <p:nvPr/>
        </p:nvSpPr>
        <p:spPr>
          <a:xfrm>
            <a:off x="4166700" y="5583266"/>
            <a:ext cx="129448" cy="12944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מחבר חץ ישר 51"/>
          <p:cNvCxnSpPr/>
          <p:nvPr/>
        </p:nvCxnSpPr>
        <p:spPr>
          <a:xfrm flipV="1">
            <a:off x="3187624" y="5660776"/>
            <a:ext cx="1043800" cy="3383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מחבר חץ ישר 75"/>
          <p:cNvCxnSpPr/>
          <p:nvPr/>
        </p:nvCxnSpPr>
        <p:spPr>
          <a:xfrm flipV="1">
            <a:off x="8526603" y="4937760"/>
            <a:ext cx="0" cy="180136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מחבר חץ ישר 76"/>
          <p:cNvCxnSpPr/>
          <p:nvPr/>
        </p:nvCxnSpPr>
        <p:spPr>
          <a:xfrm flipV="1">
            <a:off x="7392747" y="5971032"/>
            <a:ext cx="2752902" cy="1828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אליפסה 77"/>
          <p:cNvSpPr/>
          <p:nvPr/>
        </p:nvSpPr>
        <p:spPr>
          <a:xfrm>
            <a:off x="8461879" y="5915452"/>
            <a:ext cx="129448" cy="12944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אליפסה 78"/>
          <p:cNvSpPr/>
          <p:nvPr/>
        </p:nvSpPr>
        <p:spPr>
          <a:xfrm>
            <a:off x="9487438" y="5583266"/>
            <a:ext cx="129448" cy="12944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אליפסה 79"/>
          <p:cNvSpPr/>
          <p:nvPr/>
        </p:nvSpPr>
        <p:spPr>
          <a:xfrm>
            <a:off x="8134842" y="6652266"/>
            <a:ext cx="129448" cy="12944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מחבר חץ ישר 80"/>
          <p:cNvCxnSpPr/>
          <p:nvPr/>
        </p:nvCxnSpPr>
        <p:spPr>
          <a:xfrm flipV="1">
            <a:off x="8508362" y="5660776"/>
            <a:ext cx="1043800" cy="3383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מחבר חץ ישר 81"/>
          <p:cNvCxnSpPr/>
          <p:nvPr/>
        </p:nvCxnSpPr>
        <p:spPr>
          <a:xfrm flipH="1">
            <a:off x="8181352" y="5989320"/>
            <a:ext cx="345251" cy="7588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מחבר חץ ישר 82"/>
          <p:cNvCxnSpPr/>
          <p:nvPr/>
        </p:nvCxnSpPr>
        <p:spPr>
          <a:xfrm flipV="1">
            <a:off x="8527319" y="5583266"/>
            <a:ext cx="354272" cy="39691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מחבר חץ ישר 83"/>
          <p:cNvCxnSpPr/>
          <p:nvPr/>
        </p:nvCxnSpPr>
        <p:spPr>
          <a:xfrm flipV="1">
            <a:off x="8181353" y="6351306"/>
            <a:ext cx="354272" cy="39691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אליפסה 85"/>
          <p:cNvSpPr/>
          <p:nvPr/>
        </p:nvSpPr>
        <p:spPr>
          <a:xfrm>
            <a:off x="2790849" y="6652266"/>
            <a:ext cx="129448" cy="12944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מחבר חץ ישר 86"/>
          <p:cNvCxnSpPr/>
          <p:nvPr/>
        </p:nvCxnSpPr>
        <p:spPr>
          <a:xfrm flipH="1">
            <a:off x="2837359" y="5989320"/>
            <a:ext cx="345251" cy="7588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מחבר חץ ישר 87"/>
          <p:cNvCxnSpPr/>
          <p:nvPr/>
        </p:nvCxnSpPr>
        <p:spPr>
          <a:xfrm flipV="1">
            <a:off x="9533175" y="5298342"/>
            <a:ext cx="354272" cy="39691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אליפסה 101"/>
          <p:cNvSpPr/>
          <p:nvPr/>
        </p:nvSpPr>
        <p:spPr>
          <a:xfrm>
            <a:off x="9825765" y="5208362"/>
            <a:ext cx="129448" cy="12944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103" name="אליפסה 102"/>
          <p:cNvSpPr/>
          <p:nvPr/>
        </p:nvSpPr>
        <p:spPr>
          <a:xfrm>
            <a:off x="8822513" y="5492573"/>
            <a:ext cx="129448" cy="12944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104" name="אליפסה 103"/>
          <p:cNvSpPr/>
          <p:nvPr/>
        </p:nvSpPr>
        <p:spPr>
          <a:xfrm>
            <a:off x="8470900" y="6286880"/>
            <a:ext cx="129448" cy="12944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cxnSp>
        <p:nvCxnSpPr>
          <p:cNvPr id="105" name="מחבר חץ ישר 104"/>
          <p:cNvCxnSpPr/>
          <p:nvPr/>
        </p:nvCxnSpPr>
        <p:spPr>
          <a:xfrm flipV="1">
            <a:off x="426453" y="5772577"/>
            <a:ext cx="354272" cy="39691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תמונה 10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789" y="5883605"/>
            <a:ext cx="211429" cy="211429"/>
          </a:xfrm>
          <a:prstGeom prst="rect">
            <a:avLst/>
          </a:prstGeom>
        </p:spPr>
      </p:pic>
      <p:pic>
        <p:nvPicPr>
          <p:cNvPr id="109" name="תמונה 10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447" y="5883606"/>
            <a:ext cx="211429" cy="74286"/>
          </a:xfrm>
          <a:prstGeom prst="rect">
            <a:avLst/>
          </a:prstGeom>
        </p:spPr>
      </p:pic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528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8" grpId="0" animBg="1"/>
      <p:bldP spid="55" grpId="0" animBg="1"/>
      <p:bldP spid="32" grpId="0" animBg="1"/>
      <p:bldP spid="64" grpId="0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6" grpId="0" animBg="1"/>
      <p:bldP spid="102" grpId="0" animBg="1"/>
      <p:bldP spid="103" grpId="0" animBg="1"/>
      <p:bldP spid="10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הגדרה: יהא</a:t>
            </a:r>
            <a:endParaRPr lang="he-IL" sz="2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686" y="682258"/>
            <a:ext cx="226667" cy="22285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284122" y="513343"/>
            <a:ext cx="90097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עבור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07424" y="513343"/>
            <a:ext cx="70037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מ"ו.</a:t>
            </a:r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743" y="682258"/>
            <a:ext cx="862859" cy="26666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862932" y="514703"/>
            <a:ext cx="163445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תת קבוצה,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614974" y="514703"/>
            <a:ext cx="449126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ו</a:t>
            </a:r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043" y="682258"/>
            <a:ext cx="786668" cy="228571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1033273" y="551279"/>
            <a:ext cx="360078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he-IL" sz="2500" dirty="0" smtClean="0"/>
              <a:t>נגדיר את ההזזה (של</a:t>
            </a:r>
            <a:r>
              <a:rPr lang="en-US" sz="2500" dirty="0" smtClean="0"/>
              <a:t> </a:t>
            </a:r>
            <a:r>
              <a:rPr lang="he-IL" sz="2500" dirty="0" smtClean="0"/>
              <a:t> </a:t>
            </a:r>
            <a:r>
              <a:rPr lang="en-US" sz="2500" dirty="0" smtClean="0"/>
              <a:t>S</a:t>
            </a:r>
            <a:r>
              <a:rPr lang="he-IL" sz="2500" dirty="0" smtClean="0"/>
              <a:t>) ב</a:t>
            </a:r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91" y="727979"/>
            <a:ext cx="140953" cy="142857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197" y="1404636"/>
            <a:ext cx="3180952" cy="318095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9676007" y="3007750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תכונה: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985" y="3087229"/>
            <a:ext cx="4047617" cy="318095"/>
          </a:xfrm>
          <a:prstGeom prst="rect">
            <a:avLst/>
          </a:prstGeom>
        </p:spPr>
      </p:pic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4904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הגדרה: יהא</a:t>
            </a:r>
            <a:endParaRPr lang="he-IL" sz="2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686" y="682258"/>
            <a:ext cx="226667" cy="22285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284122" y="513343"/>
            <a:ext cx="90097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עבור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07424" y="513343"/>
            <a:ext cx="70037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מ"ו.</a:t>
            </a:r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743" y="682258"/>
            <a:ext cx="862859" cy="26666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862932" y="514703"/>
            <a:ext cx="163445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תת קבוצה,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614974" y="514703"/>
            <a:ext cx="449126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ו</a:t>
            </a:r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043" y="682258"/>
            <a:ext cx="786668" cy="228571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1033273" y="551279"/>
            <a:ext cx="360078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he-IL" sz="2500" dirty="0" smtClean="0"/>
              <a:t>נגדיר את ההזזה (של</a:t>
            </a:r>
            <a:r>
              <a:rPr lang="en-US" sz="2500" dirty="0" smtClean="0"/>
              <a:t> </a:t>
            </a:r>
            <a:r>
              <a:rPr lang="he-IL" sz="2500" dirty="0" smtClean="0"/>
              <a:t> </a:t>
            </a:r>
            <a:r>
              <a:rPr lang="en-US" sz="2500" dirty="0" smtClean="0"/>
              <a:t>S</a:t>
            </a:r>
            <a:r>
              <a:rPr lang="he-IL" sz="2500" dirty="0" smtClean="0"/>
              <a:t>) ב</a:t>
            </a:r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91" y="727979"/>
            <a:ext cx="140953" cy="142857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197" y="1404636"/>
            <a:ext cx="3180952" cy="318095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38" y="3160003"/>
            <a:ext cx="2923274" cy="668800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423" y="3160004"/>
            <a:ext cx="3831770" cy="668800"/>
          </a:xfrm>
          <a:prstGeom prst="rect">
            <a:avLst/>
          </a:prstGeom>
        </p:spPr>
      </p:pic>
      <p:sp>
        <p:nvSpPr>
          <p:cNvPr id="18" name="סוגר מסולסל שמאלי 17"/>
          <p:cNvSpPr/>
          <p:nvPr/>
        </p:nvSpPr>
        <p:spPr>
          <a:xfrm rot="16200000">
            <a:off x="2530770" y="3041445"/>
            <a:ext cx="261289" cy="182277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985" y="4398799"/>
            <a:ext cx="251428" cy="178286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069" y="4371367"/>
            <a:ext cx="112762" cy="114286"/>
          </a:xfrm>
          <a:prstGeom prst="rect">
            <a:avLst/>
          </a:prstGeom>
        </p:spPr>
      </p:pic>
      <p:sp>
        <p:nvSpPr>
          <p:cNvPr id="55" name="סוגר מסולסל שמאלי 54"/>
          <p:cNvSpPr/>
          <p:nvPr/>
        </p:nvSpPr>
        <p:spPr>
          <a:xfrm rot="16200000">
            <a:off x="878791" y="3603055"/>
            <a:ext cx="283465" cy="73496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מחבר חץ ישר 26"/>
          <p:cNvCxnSpPr/>
          <p:nvPr/>
        </p:nvCxnSpPr>
        <p:spPr>
          <a:xfrm flipV="1">
            <a:off x="3072515" y="4937760"/>
            <a:ext cx="0" cy="180136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מחבר חץ ישר 28"/>
          <p:cNvCxnSpPr/>
          <p:nvPr/>
        </p:nvCxnSpPr>
        <p:spPr>
          <a:xfrm flipV="1">
            <a:off x="1938659" y="5971032"/>
            <a:ext cx="2752902" cy="1828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מחבר חץ ישר 75"/>
          <p:cNvCxnSpPr/>
          <p:nvPr/>
        </p:nvCxnSpPr>
        <p:spPr>
          <a:xfrm flipV="1">
            <a:off x="8174178" y="4937760"/>
            <a:ext cx="0" cy="180136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מחבר חץ ישר 76"/>
          <p:cNvCxnSpPr/>
          <p:nvPr/>
        </p:nvCxnSpPr>
        <p:spPr>
          <a:xfrm flipV="1">
            <a:off x="7040322" y="5971032"/>
            <a:ext cx="2752902" cy="1828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מחבר חץ ישר 104"/>
          <p:cNvCxnSpPr/>
          <p:nvPr/>
        </p:nvCxnSpPr>
        <p:spPr>
          <a:xfrm flipV="1">
            <a:off x="293103" y="5772577"/>
            <a:ext cx="354272" cy="39691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תמונה 10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439" y="5883605"/>
            <a:ext cx="211429" cy="211429"/>
          </a:xfrm>
          <a:prstGeom prst="rect">
            <a:avLst/>
          </a:prstGeom>
        </p:spPr>
      </p:pic>
      <p:pic>
        <p:nvPicPr>
          <p:cNvPr id="109" name="תמונה 10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022" y="5883606"/>
            <a:ext cx="211429" cy="74286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9676007" y="19605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הגדרה: יהא</a:t>
            </a:r>
            <a:endParaRPr lang="he-IL" sz="2500" dirty="0"/>
          </a:p>
        </p:txBody>
      </p:sp>
      <p:pic>
        <p:nvPicPr>
          <p:cNvPr id="46" name="תמונה 4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686" y="2129458"/>
            <a:ext cx="226667" cy="222857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9107424" y="1960543"/>
            <a:ext cx="70037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מ"ו.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173018" y="1960543"/>
            <a:ext cx="501427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ת"מ </a:t>
            </a:r>
            <a:r>
              <a:rPr lang="he-IL" sz="2500" dirty="0" err="1" smtClean="0"/>
              <a:t>אפיני</a:t>
            </a:r>
            <a:r>
              <a:rPr lang="he-IL" sz="2500" dirty="0" smtClean="0"/>
              <a:t> מוגדר להיות הזזה של ת"מ,</a:t>
            </a: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154" y="2069042"/>
            <a:ext cx="874285" cy="241905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2790849" y="1960543"/>
            <a:ext cx="154134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כלומר: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6675" y="1960543"/>
            <a:ext cx="223546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(כאשר </a:t>
            </a:r>
            <a:r>
              <a:rPr lang="en-US" sz="2500" dirty="0" smtClean="0"/>
              <a:t>W</a:t>
            </a:r>
            <a:r>
              <a:rPr lang="he-IL" sz="2500" dirty="0" smtClean="0"/>
              <a:t> ת"מ)</a:t>
            </a:r>
          </a:p>
        </p:txBody>
      </p:sp>
      <p:cxnSp>
        <p:nvCxnSpPr>
          <p:cNvPr id="12" name="מחבר ישר 11"/>
          <p:cNvCxnSpPr/>
          <p:nvPr/>
        </p:nvCxnSpPr>
        <p:spPr>
          <a:xfrm flipV="1">
            <a:off x="1529238" y="5431367"/>
            <a:ext cx="3264402" cy="10540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מחבר ישר 59"/>
          <p:cNvCxnSpPr/>
          <p:nvPr/>
        </p:nvCxnSpPr>
        <p:spPr>
          <a:xfrm flipV="1">
            <a:off x="6615588" y="5431367"/>
            <a:ext cx="3264402" cy="10540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מחבר חץ ישר 60"/>
          <p:cNvCxnSpPr/>
          <p:nvPr/>
        </p:nvCxnSpPr>
        <p:spPr>
          <a:xfrm flipV="1">
            <a:off x="8174178" y="5571453"/>
            <a:ext cx="354272" cy="39691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מחבר ישר 61"/>
          <p:cNvCxnSpPr/>
          <p:nvPr/>
        </p:nvCxnSpPr>
        <p:spPr>
          <a:xfrm flipV="1">
            <a:off x="6615588" y="5124339"/>
            <a:ext cx="3264402" cy="1054001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מחבר חץ ישר 62"/>
          <p:cNvCxnSpPr/>
          <p:nvPr/>
        </p:nvCxnSpPr>
        <p:spPr>
          <a:xfrm flipV="1">
            <a:off x="8754999" y="5372998"/>
            <a:ext cx="354272" cy="39691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מחבר חץ ישר 64"/>
          <p:cNvCxnSpPr/>
          <p:nvPr/>
        </p:nvCxnSpPr>
        <p:spPr>
          <a:xfrm flipV="1">
            <a:off x="9461857" y="5172448"/>
            <a:ext cx="354272" cy="39691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מחבר חץ ישר 65"/>
          <p:cNvCxnSpPr/>
          <p:nvPr/>
        </p:nvCxnSpPr>
        <p:spPr>
          <a:xfrm flipV="1">
            <a:off x="7254475" y="5875347"/>
            <a:ext cx="354272" cy="39691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8617516" y="2660112"/>
            <a:ext cx="330509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בנוסף נגדיר את </a:t>
            </a:r>
            <a:r>
              <a:rPr lang="he-IL" sz="2500" dirty="0" err="1" smtClean="0"/>
              <a:t>המימד</a:t>
            </a:r>
            <a:r>
              <a:rPr lang="en-US" sz="2500" dirty="0" smtClean="0"/>
              <a:t>:</a:t>
            </a:r>
            <a:endParaRPr lang="he-IL" sz="25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135" y="3290680"/>
            <a:ext cx="2990474" cy="318095"/>
          </a:xfrm>
          <a:prstGeom prst="rect">
            <a:avLst/>
          </a:prstGeom>
        </p:spPr>
      </p:pic>
      <p:sp>
        <p:nvSpPr>
          <p:cNvPr id="7" name="סוגר מסולסל ימני 6"/>
          <p:cNvSpPr/>
          <p:nvPr/>
        </p:nvSpPr>
        <p:spPr>
          <a:xfrm rot="16200000">
            <a:off x="2058529" y="1560929"/>
            <a:ext cx="238204" cy="296758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1468343" y="2527447"/>
            <a:ext cx="1365322" cy="3231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500" dirty="0" err="1" smtClean="0"/>
              <a:t>מימד</a:t>
            </a:r>
            <a:r>
              <a:rPr lang="he-IL" sz="1500" dirty="0" smtClean="0"/>
              <a:t> =1</a:t>
            </a:r>
          </a:p>
        </p:txBody>
      </p:sp>
      <p:sp>
        <p:nvSpPr>
          <p:cNvPr id="8" name="מציין מיקום של מספר שקופית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7197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55" grpId="0" animBg="1"/>
      <p:bldP spid="68" grpId="0"/>
      <p:bldP spid="7" grpId="0" animBg="1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9676007" y="2841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הגדרה: יהא</a:t>
            </a:r>
            <a:endParaRPr lang="he-IL" sz="2500" dirty="0"/>
          </a:p>
        </p:txBody>
      </p:sp>
      <p:pic>
        <p:nvPicPr>
          <p:cNvPr id="46" name="תמונה 4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686" y="453058"/>
            <a:ext cx="226667" cy="222857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9107424" y="284143"/>
            <a:ext cx="70037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מ"ו.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173018" y="284143"/>
            <a:ext cx="501427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ת"מ </a:t>
            </a:r>
            <a:r>
              <a:rPr lang="he-IL" sz="2500" dirty="0" err="1" smtClean="0"/>
              <a:t>אפיני</a:t>
            </a:r>
            <a:r>
              <a:rPr lang="he-IL" sz="2500" dirty="0" smtClean="0"/>
              <a:t> מוגדר להיות הזזה של ת"מ,</a:t>
            </a: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154" y="392642"/>
            <a:ext cx="874285" cy="241905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2790849" y="284143"/>
            <a:ext cx="154134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כלומר: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6675" y="284143"/>
            <a:ext cx="223546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(כאשר </a:t>
            </a:r>
            <a:r>
              <a:rPr lang="en-US" sz="2500" dirty="0" smtClean="0"/>
              <a:t>W</a:t>
            </a:r>
            <a:r>
              <a:rPr lang="he-IL" sz="2500" dirty="0" smtClean="0"/>
              <a:t> ת"מ)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676007" y="866711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תכונות:</a:t>
            </a:r>
            <a:endParaRPr lang="he-IL" sz="2500" dirty="0"/>
          </a:p>
        </p:txBody>
      </p:sp>
      <p:sp>
        <p:nvSpPr>
          <p:cNvPr id="43" name="TextBox 42"/>
          <p:cNvSpPr txBox="1"/>
          <p:nvPr/>
        </p:nvSpPr>
        <p:spPr>
          <a:xfrm>
            <a:off x="10287001" y="1449279"/>
            <a:ext cx="143556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he-IL" sz="2500" dirty="0" smtClean="0"/>
              <a:t> לכל</a:t>
            </a:r>
            <a:endParaRPr lang="he-IL" sz="25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095" y="1566854"/>
            <a:ext cx="1710475" cy="241905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240" y="1566853"/>
            <a:ext cx="944761" cy="228572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7671860" y="1442612"/>
            <a:ext cx="143556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500" dirty="0" smtClean="0"/>
              <a:t>מתקיים</a:t>
            </a:r>
            <a:endParaRPr lang="he-IL" sz="2500" dirty="0"/>
          </a:p>
        </p:txBody>
      </p:sp>
      <p:sp>
        <p:nvSpPr>
          <p:cNvPr id="56" name="TextBox 55"/>
          <p:cNvSpPr txBox="1"/>
          <p:nvPr/>
        </p:nvSpPr>
        <p:spPr>
          <a:xfrm>
            <a:off x="10287001" y="2125987"/>
            <a:ext cx="143556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he-IL" sz="2500" dirty="0" smtClean="0"/>
              <a:t> </a:t>
            </a:r>
            <a:endParaRPr lang="he-IL" sz="25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742" y="2233085"/>
            <a:ext cx="2451427" cy="262857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003" y="2311470"/>
            <a:ext cx="546667" cy="177143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110" y="2247109"/>
            <a:ext cx="1687620" cy="262857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10287001" y="2740997"/>
            <a:ext cx="143556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500" dirty="0" smtClean="0"/>
              <a:t>מסקנה:</a:t>
            </a:r>
            <a:endParaRPr lang="he-IL" sz="2500" dirty="0"/>
          </a:p>
        </p:txBody>
      </p:sp>
      <p:pic>
        <p:nvPicPr>
          <p:cNvPr id="64" name="תמונה 6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145" y="2906908"/>
            <a:ext cx="1710475" cy="241905"/>
          </a:xfrm>
          <a:prstGeom prst="rect">
            <a:avLst/>
          </a:prstGeom>
        </p:spPr>
      </p:pic>
      <p:pic>
        <p:nvPicPr>
          <p:cNvPr id="67" name="תמונה 6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003" y="2951960"/>
            <a:ext cx="546667" cy="177143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968" y="2913574"/>
            <a:ext cx="944762" cy="228571"/>
          </a:xfrm>
          <a:prstGeom prst="rect">
            <a:avLst/>
          </a:prstGeom>
        </p:spPr>
      </p:pic>
      <p:sp>
        <p:nvSpPr>
          <p:cNvPr id="71" name="TextBox 70"/>
          <p:cNvSpPr txBox="1"/>
          <p:nvPr/>
        </p:nvSpPr>
        <p:spPr>
          <a:xfrm>
            <a:off x="10287001" y="3597875"/>
            <a:ext cx="143556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he-IL" sz="2500" dirty="0" smtClean="0"/>
              <a:t> עבור</a:t>
            </a:r>
            <a:endParaRPr lang="he-IL" sz="2500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524" y="3747487"/>
            <a:ext cx="1508570" cy="241905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7773570" y="3597875"/>
            <a:ext cx="61607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500" dirty="0" smtClean="0"/>
              <a:t>וכל </a:t>
            </a:r>
            <a:endParaRPr lang="he-IL" sz="2500" dirty="0"/>
          </a:p>
        </p:txBody>
      </p:sp>
      <p:pic>
        <p:nvPicPr>
          <p:cNvPr id="28" name="תמונה 2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70" y="3747487"/>
            <a:ext cx="836190" cy="251429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>
          <a:xfrm>
            <a:off x="4906816" y="3597875"/>
            <a:ext cx="155397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500" dirty="0" smtClean="0"/>
              <a:t>מתקיים </a:t>
            </a:r>
            <a:endParaRPr lang="he-IL" sz="25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617" y="3747487"/>
            <a:ext cx="2279999" cy="264762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10572749" y="4469596"/>
            <a:ext cx="114981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הוכחה:</a:t>
            </a:r>
            <a:endParaRPr lang="he-IL" sz="2500" dirty="0"/>
          </a:p>
        </p:txBody>
      </p:sp>
      <p:sp>
        <p:nvSpPr>
          <p:cNvPr id="80" name="TextBox 79"/>
          <p:cNvSpPr txBox="1"/>
          <p:nvPr/>
        </p:nvSpPr>
        <p:spPr>
          <a:xfrm>
            <a:off x="9847686" y="4474106"/>
            <a:ext cx="541676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he-IL" sz="2500" dirty="0" smtClean="0"/>
              <a:t> </a:t>
            </a:r>
            <a:endParaRPr lang="he-IL" sz="2500" dirty="0"/>
          </a:p>
        </p:txBody>
      </p:sp>
      <p:sp>
        <p:nvSpPr>
          <p:cNvPr id="84" name="TextBox 83"/>
          <p:cNvSpPr txBox="1"/>
          <p:nvPr/>
        </p:nvSpPr>
        <p:spPr>
          <a:xfrm>
            <a:off x="8539336" y="4731439"/>
            <a:ext cx="114981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קיים</a:t>
            </a:r>
            <a:endParaRPr lang="he-IL" sz="2500" dirty="0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412" y="4855680"/>
            <a:ext cx="944761" cy="228571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6543116" y="4731439"/>
            <a:ext cx="114981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כך ש</a:t>
            </a:r>
            <a:endParaRPr lang="he-IL" sz="2500" dirty="0"/>
          </a:p>
        </p:txBody>
      </p:sp>
      <p:pic>
        <p:nvPicPr>
          <p:cNvPr id="89" name="תמונה 8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765" y="4387977"/>
            <a:ext cx="140190" cy="224000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891" y="4839527"/>
            <a:ext cx="1438094" cy="264762"/>
          </a:xfrm>
          <a:prstGeom prst="rect">
            <a:avLst/>
          </a:prstGeom>
        </p:spPr>
      </p:pic>
      <p:pic>
        <p:nvPicPr>
          <p:cNvPr id="52" name="תמונה 51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765" y="5407696"/>
            <a:ext cx="140190" cy="224000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543" y="5770369"/>
            <a:ext cx="2171427" cy="251429"/>
          </a:xfrm>
          <a:prstGeom prst="rect">
            <a:avLst/>
          </a:prstGeom>
        </p:spPr>
      </p:pic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2401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9" grpId="0"/>
      <p:bldP spid="71" grpId="0"/>
      <p:bldP spid="73" grpId="0"/>
      <p:bldP spid="75" grpId="0"/>
      <p:bldP spid="79" grpId="0"/>
      <p:bldP spid="80" grpId="0"/>
      <p:bldP spid="84" grpId="0"/>
      <p:bldP spid="8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9676007" y="2841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הגדרה: יהא</a:t>
            </a:r>
            <a:endParaRPr lang="he-IL" sz="2500" dirty="0"/>
          </a:p>
        </p:txBody>
      </p:sp>
      <p:pic>
        <p:nvPicPr>
          <p:cNvPr id="46" name="תמונה 4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686" y="453058"/>
            <a:ext cx="226667" cy="222857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9107424" y="284143"/>
            <a:ext cx="70037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מ"ו.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173018" y="284143"/>
            <a:ext cx="501427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ת"מ </a:t>
            </a:r>
            <a:r>
              <a:rPr lang="he-IL" sz="2500" dirty="0" err="1" smtClean="0"/>
              <a:t>אפיני</a:t>
            </a:r>
            <a:r>
              <a:rPr lang="he-IL" sz="2500" dirty="0" smtClean="0"/>
              <a:t> מוגדר להיות הזזה של ת"מ,</a:t>
            </a: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154" y="392642"/>
            <a:ext cx="874285" cy="241905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2790849" y="284143"/>
            <a:ext cx="154134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כלומר: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6675" y="284143"/>
            <a:ext cx="223546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(כאשר </a:t>
            </a:r>
            <a:r>
              <a:rPr lang="en-US" sz="2500" dirty="0" smtClean="0"/>
              <a:t>W</a:t>
            </a:r>
            <a:r>
              <a:rPr lang="he-IL" sz="2500" dirty="0" smtClean="0"/>
              <a:t> ת"מ)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676007" y="866711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תכונות:</a:t>
            </a:r>
            <a:endParaRPr lang="he-IL" sz="2500" dirty="0"/>
          </a:p>
        </p:txBody>
      </p:sp>
      <p:sp>
        <p:nvSpPr>
          <p:cNvPr id="71" name="TextBox 70"/>
          <p:cNvSpPr txBox="1"/>
          <p:nvPr/>
        </p:nvSpPr>
        <p:spPr>
          <a:xfrm>
            <a:off x="10287001" y="1481881"/>
            <a:ext cx="143556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he-IL" sz="2500" dirty="0" smtClean="0"/>
              <a:t> עבור</a:t>
            </a:r>
            <a:endParaRPr lang="he-IL" sz="2500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524" y="1631493"/>
            <a:ext cx="1508570" cy="241905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7773570" y="1481881"/>
            <a:ext cx="61607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500" dirty="0" smtClean="0"/>
              <a:t>וכל </a:t>
            </a:r>
            <a:endParaRPr lang="he-IL" sz="2500" dirty="0"/>
          </a:p>
        </p:txBody>
      </p:sp>
      <p:pic>
        <p:nvPicPr>
          <p:cNvPr id="28" name="תמונה 2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70" y="1631493"/>
            <a:ext cx="836190" cy="251429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>
          <a:xfrm>
            <a:off x="4906816" y="1481881"/>
            <a:ext cx="155397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500" dirty="0" smtClean="0"/>
              <a:t>מתקיים </a:t>
            </a:r>
            <a:endParaRPr lang="he-IL" sz="25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617" y="1631493"/>
            <a:ext cx="2279999" cy="264762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10572749" y="2195925"/>
            <a:ext cx="114981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דוגמה:</a:t>
            </a:r>
            <a:endParaRPr lang="he-IL" sz="2500" dirty="0"/>
          </a:p>
        </p:txBody>
      </p:sp>
      <p:pic>
        <p:nvPicPr>
          <p:cNvPr id="37" name="תמונה 3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131" y="2234390"/>
            <a:ext cx="2923274" cy="668800"/>
          </a:xfrm>
          <a:prstGeom prst="rect">
            <a:avLst/>
          </a:prstGeom>
        </p:spPr>
      </p:pic>
      <p:pic>
        <p:nvPicPr>
          <p:cNvPr id="38" name="תמונה 3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716" y="2234391"/>
            <a:ext cx="3831770" cy="668800"/>
          </a:xfrm>
          <a:prstGeom prst="rect">
            <a:avLst/>
          </a:prstGeom>
        </p:spPr>
      </p:pic>
      <p:sp>
        <p:nvSpPr>
          <p:cNvPr id="2" name="סוגר מסולסל ימני 1"/>
          <p:cNvSpPr/>
          <p:nvPr/>
        </p:nvSpPr>
        <p:spPr>
          <a:xfrm rot="5400000">
            <a:off x="5051088" y="1427476"/>
            <a:ext cx="263455" cy="314279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425" y="3496245"/>
            <a:ext cx="192381" cy="215238"/>
          </a:xfrm>
          <a:prstGeom prst="rect">
            <a:avLst/>
          </a:prstGeom>
        </p:spPr>
      </p:pic>
      <p:cxnSp>
        <p:nvCxnSpPr>
          <p:cNvPr id="41" name="מחבר חץ ישר 40"/>
          <p:cNvCxnSpPr/>
          <p:nvPr/>
        </p:nvCxnSpPr>
        <p:spPr>
          <a:xfrm flipV="1">
            <a:off x="8312805" y="4321022"/>
            <a:ext cx="0" cy="180136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מחבר חץ ישר 44"/>
          <p:cNvCxnSpPr/>
          <p:nvPr/>
        </p:nvCxnSpPr>
        <p:spPr>
          <a:xfrm flipV="1">
            <a:off x="7178949" y="5354294"/>
            <a:ext cx="2752902" cy="1828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מחבר ישר 47"/>
          <p:cNvCxnSpPr/>
          <p:nvPr/>
        </p:nvCxnSpPr>
        <p:spPr>
          <a:xfrm flipV="1">
            <a:off x="6754215" y="4814629"/>
            <a:ext cx="3264402" cy="10540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מחבר חץ ישר 49"/>
          <p:cNvCxnSpPr/>
          <p:nvPr/>
        </p:nvCxnSpPr>
        <p:spPr>
          <a:xfrm flipV="1">
            <a:off x="8312805" y="4954715"/>
            <a:ext cx="354272" cy="39691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מחבר ישר 54"/>
          <p:cNvCxnSpPr/>
          <p:nvPr/>
        </p:nvCxnSpPr>
        <p:spPr>
          <a:xfrm flipV="1">
            <a:off x="6754215" y="4507601"/>
            <a:ext cx="3264402" cy="1054001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מחבר חץ ישר 56"/>
          <p:cNvCxnSpPr/>
          <p:nvPr/>
        </p:nvCxnSpPr>
        <p:spPr>
          <a:xfrm flipV="1">
            <a:off x="8893626" y="4756260"/>
            <a:ext cx="354272" cy="39691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מחבר חץ ישר 57"/>
          <p:cNvCxnSpPr/>
          <p:nvPr/>
        </p:nvCxnSpPr>
        <p:spPr>
          <a:xfrm flipV="1">
            <a:off x="9600484" y="4555710"/>
            <a:ext cx="354272" cy="39691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מחבר חץ ישר 59"/>
          <p:cNvCxnSpPr/>
          <p:nvPr/>
        </p:nvCxnSpPr>
        <p:spPr>
          <a:xfrm flipV="1">
            <a:off x="7393102" y="5258609"/>
            <a:ext cx="354272" cy="39691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תמונה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131" y="3305141"/>
            <a:ext cx="1226970" cy="668800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6" y="2234389"/>
            <a:ext cx="3454624" cy="668800"/>
          </a:xfrm>
          <a:prstGeom prst="rect">
            <a:avLst/>
          </a:prstGeom>
        </p:spPr>
      </p:pic>
      <p:cxnSp>
        <p:nvCxnSpPr>
          <p:cNvPr id="76" name="מחבר חץ ישר 75"/>
          <p:cNvCxnSpPr/>
          <p:nvPr/>
        </p:nvCxnSpPr>
        <p:spPr>
          <a:xfrm flipV="1">
            <a:off x="1992370" y="4321022"/>
            <a:ext cx="0" cy="180136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מחבר חץ ישר 76"/>
          <p:cNvCxnSpPr/>
          <p:nvPr/>
        </p:nvCxnSpPr>
        <p:spPr>
          <a:xfrm flipV="1">
            <a:off x="858514" y="5354294"/>
            <a:ext cx="2752902" cy="1828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מחבר ישר 77"/>
          <p:cNvCxnSpPr/>
          <p:nvPr/>
        </p:nvCxnSpPr>
        <p:spPr>
          <a:xfrm flipV="1">
            <a:off x="433780" y="4814629"/>
            <a:ext cx="3264402" cy="10540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מחבר ישר 81"/>
          <p:cNvCxnSpPr/>
          <p:nvPr/>
        </p:nvCxnSpPr>
        <p:spPr>
          <a:xfrm flipV="1">
            <a:off x="433780" y="4507601"/>
            <a:ext cx="3264402" cy="1054001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מחבר חץ ישר 86"/>
          <p:cNvCxnSpPr/>
          <p:nvPr/>
        </p:nvCxnSpPr>
        <p:spPr>
          <a:xfrm flipH="1">
            <a:off x="1057275" y="5368344"/>
            <a:ext cx="935095" cy="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מחבר חץ ישר 87"/>
          <p:cNvCxnSpPr/>
          <p:nvPr/>
        </p:nvCxnSpPr>
        <p:spPr>
          <a:xfrm flipH="1">
            <a:off x="1978329" y="5054019"/>
            <a:ext cx="935095" cy="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מחבר חץ ישר 89"/>
          <p:cNvCxnSpPr/>
          <p:nvPr/>
        </p:nvCxnSpPr>
        <p:spPr>
          <a:xfrm flipH="1">
            <a:off x="2744968" y="4814629"/>
            <a:ext cx="935095" cy="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מחבר חץ ישר 90"/>
          <p:cNvCxnSpPr/>
          <p:nvPr/>
        </p:nvCxnSpPr>
        <p:spPr>
          <a:xfrm flipH="1">
            <a:off x="433780" y="5561602"/>
            <a:ext cx="935095" cy="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45771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9676007" y="2841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הגדרה: יהא</a:t>
            </a:r>
            <a:endParaRPr lang="he-IL" sz="2500" dirty="0"/>
          </a:p>
        </p:txBody>
      </p:sp>
      <p:pic>
        <p:nvPicPr>
          <p:cNvPr id="46" name="תמונה 4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686" y="453058"/>
            <a:ext cx="226667" cy="222857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9107424" y="284143"/>
            <a:ext cx="70037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מ"ו.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173018" y="284143"/>
            <a:ext cx="501427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ת"מ </a:t>
            </a:r>
            <a:r>
              <a:rPr lang="he-IL" sz="2500" dirty="0" err="1" smtClean="0"/>
              <a:t>אפיני</a:t>
            </a:r>
            <a:r>
              <a:rPr lang="he-IL" sz="2500" dirty="0" smtClean="0"/>
              <a:t> מוגדר להיות הזזה של ת"מ,</a:t>
            </a: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154" y="392642"/>
            <a:ext cx="874285" cy="241905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2790849" y="284143"/>
            <a:ext cx="154134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כלומר: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6675" y="284143"/>
            <a:ext cx="223546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(כאשר </a:t>
            </a:r>
            <a:r>
              <a:rPr lang="en-US" sz="2500" dirty="0" smtClean="0"/>
              <a:t>W</a:t>
            </a:r>
            <a:r>
              <a:rPr lang="he-IL" sz="2500" dirty="0" smtClean="0"/>
              <a:t> ת"מ)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107424" y="866711"/>
            <a:ext cx="261514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מקרים מיוחדים:</a:t>
            </a:r>
            <a:endParaRPr lang="he-IL" sz="2500" dirty="0"/>
          </a:p>
        </p:txBody>
      </p:sp>
      <p:sp>
        <p:nvSpPr>
          <p:cNvPr id="71" name="TextBox 70"/>
          <p:cNvSpPr txBox="1"/>
          <p:nvPr/>
        </p:nvSpPr>
        <p:spPr>
          <a:xfrm>
            <a:off x="7747374" y="1481881"/>
            <a:ext cx="397519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u="sng" dirty="0" smtClean="0"/>
              <a:t>ישר</a:t>
            </a:r>
            <a:r>
              <a:rPr lang="he-IL" sz="2500" dirty="0" smtClean="0"/>
              <a:t> הוא ת"מ </a:t>
            </a:r>
            <a:r>
              <a:rPr lang="he-IL" sz="2500" dirty="0" err="1" smtClean="0"/>
              <a:t>אפיני</a:t>
            </a:r>
            <a:r>
              <a:rPr lang="he-IL" sz="2500" dirty="0" smtClean="0"/>
              <a:t> </a:t>
            </a:r>
            <a:r>
              <a:rPr lang="he-IL" sz="2500" dirty="0" err="1" smtClean="0"/>
              <a:t>ממימד</a:t>
            </a:r>
            <a:r>
              <a:rPr lang="he-IL" sz="2500" dirty="0" smtClean="0"/>
              <a:t> 1.</a:t>
            </a:r>
            <a:r>
              <a:rPr lang="he-IL" sz="2500" u="sng" dirty="0" smtClean="0"/>
              <a:t> </a:t>
            </a:r>
            <a:endParaRPr lang="he-IL" sz="2500" u="sng" dirty="0"/>
          </a:p>
        </p:txBody>
      </p:sp>
      <p:sp>
        <p:nvSpPr>
          <p:cNvPr id="75" name="TextBox 74"/>
          <p:cNvSpPr txBox="1"/>
          <p:nvPr/>
        </p:nvSpPr>
        <p:spPr>
          <a:xfrm>
            <a:off x="6754214" y="1489626"/>
            <a:ext cx="99315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500" dirty="0" smtClean="0"/>
              <a:t>כלומר</a:t>
            </a:r>
            <a:endParaRPr lang="he-IL" sz="2500" dirty="0"/>
          </a:p>
        </p:txBody>
      </p:sp>
      <p:sp>
        <p:nvSpPr>
          <p:cNvPr id="79" name="TextBox 78"/>
          <p:cNvSpPr txBox="1"/>
          <p:nvPr/>
        </p:nvSpPr>
        <p:spPr>
          <a:xfrm>
            <a:off x="10572749" y="2195925"/>
            <a:ext cx="114981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דוגמה:</a:t>
            </a:r>
            <a:endParaRPr lang="he-IL" sz="2500" dirty="0"/>
          </a:p>
        </p:txBody>
      </p:sp>
      <p:pic>
        <p:nvPicPr>
          <p:cNvPr id="37" name="תמונה 3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131" y="2234390"/>
            <a:ext cx="2923274" cy="668800"/>
          </a:xfrm>
          <a:prstGeom prst="rect">
            <a:avLst/>
          </a:prstGeom>
        </p:spPr>
      </p:pic>
      <p:pic>
        <p:nvPicPr>
          <p:cNvPr id="38" name="תמונה 3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716" y="2234391"/>
            <a:ext cx="3831770" cy="668800"/>
          </a:xfrm>
          <a:prstGeom prst="rect">
            <a:avLst/>
          </a:prstGeom>
        </p:spPr>
      </p:pic>
      <p:sp>
        <p:nvSpPr>
          <p:cNvPr id="2" name="סוגר מסולסל ימני 1"/>
          <p:cNvSpPr/>
          <p:nvPr/>
        </p:nvSpPr>
        <p:spPr>
          <a:xfrm rot="5400000">
            <a:off x="5051088" y="1427476"/>
            <a:ext cx="263455" cy="314279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425" y="3496245"/>
            <a:ext cx="192381" cy="215238"/>
          </a:xfrm>
          <a:prstGeom prst="rect">
            <a:avLst/>
          </a:prstGeom>
        </p:spPr>
      </p:pic>
      <p:cxnSp>
        <p:nvCxnSpPr>
          <p:cNvPr id="41" name="מחבר חץ ישר 40"/>
          <p:cNvCxnSpPr/>
          <p:nvPr/>
        </p:nvCxnSpPr>
        <p:spPr>
          <a:xfrm flipV="1">
            <a:off x="8312805" y="4321022"/>
            <a:ext cx="0" cy="180136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מחבר חץ ישר 44"/>
          <p:cNvCxnSpPr/>
          <p:nvPr/>
        </p:nvCxnSpPr>
        <p:spPr>
          <a:xfrm flipV="1">
            <a:off x="7178949" y="5354294"/>
            <a:ext cx="2752902" cy="1828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מחבר ישר 47"/>
          <p:cNvCxnSpPr/>
          <p:nvPr/>
        </p:nvCxnSpPr>
        <p:spPr>
          <a:xfrm flipV="1">
            <a:off x="6754215" y="4814629"/>
            <a:ext cx="3264402" cy="10540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מחבר חץ ישר 49"/>
          <p:cNvCxnSpPr/>
          <p:nvPr/>
        </p:nvCxnSpPr>
        <p:spPr>
          <a:xfrm flipV="1">
            <a:off x="8312805" y="4954715"/>
            <a:ext cx="354272" cy="39691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מחבר ישר 54"/>
          <p:cNvCxnSpPr/>
          <p:nvPr/>
        </p:nvCxnSpPr>
        <p:spPr>
          <a:xfrm flipV="1">
            <a:off x="6754215" y="4507601"/>
            <a:ext cx="3264402" cy="1054001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מחבר חץ ישר 56"/>
          <p:cNvCxnSpPr/>
          <p:nvPr/>
        </p:nvCxnSpPr>
        <p:spPr>
          <a:xfrm flipV="1">
            <a:off x="8893626" y="4756260"/>
            <a:ext cx="354272" cy="39691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מחבר חץ ישר 57"/>
          <p:cNvCxnSpPr/>
          <p:nvPr/>
        </p:nvCxnSpPr>
        <p:spPr>
          <a:xfrm flipV="1">
            <a:off x="9600484" y="4555710"/>
            <a:ext cx="354272" cy="39691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מחבר חץ ישר 59"/>
          <p:cNvCxnSpPr/>
          <p:nvPr/>
        </p:nvCxnSpPr>
        <p:spPr>
          <a:xfrm flipV="1">
            <a:off x="7393102" y="5258609"/>
            <a:ext cx="354272" cy="39691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תמונה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6" y="2234389"/>
            <a:ext cx="3454624" cy="668800"/>
          </a:xfrm>
          <a:prstGeom prst="rect">
            <a:avLst/>
          </a:prstGeom>
        </p:spPr>
      </p:pic>
      <p:cxnSp>
        <p:nvCxnSpPr>
          <p:cNvPr id="76" name="מחבר חץ ישר 75"/>
          <p:cNvCxnSpPr/>
          <p:nvPr/>
        </p:nvCxnSpPr>
        <p:spPr>
          <a:xfrm flipV="1">
            <a:off x="1992370" y="4321022"/>
            <a:ext cx="0" cy="180136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מחבר חץ ישר 76"/>
          <p:cNvCxnSpPr/>
          <p:nvPr/>
        </p:nvCxnSpPr>
        <p:spPr>
          <a:xfrm flipV="1">
            <a:off x="858514" y="5354294"/>
            <a:ext cx="2752902" cy="1828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מחבר ישר 77"/>
          <p:cNvCxnSpPr/>
          <p:nvPr/>
        </p:nvCxnSpPr>
        <p:spPr>
          <a:xfrm flipV="1">
            <a:off x="433780" y="4814629"/>
            <a:ext cx="3264402" cy="10540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מחבר ישר 81"/>
          <p:cNvCxnSpPr/>
          <p:nvPr/>
        </p:nvCxnSpPr>
        <p:spPr>
          <a:xfrm flipV="1">
            <a:off x="433780" y="4507601"/>
            <a:ext cx="3264402" cy="1054001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מחבר חץ ישר 86"/>
          <p:cNvCxnSpPr/>
          <p:nvPr/>
        </p:nvCxnSpPr>
        <p:spPr>
          <a:xfrm flipH="1">
            <a:off x="1057275" y="5368344"/>
            <a:ext cx="935095" cy="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מחבר חץ ישר 87"/>
          <p:cNvCxnSpPr/>
          <p:nvPr/>
        </p:nvCxnSpPr>
        <p:spPr>
          <a:xfrm flipH="1">
            <a:off x="1978329" y="5054019"/>
            <a:ext cx="935095" cy="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מחבר חץ ישר 89"/>
          <p:cNvCxnSpPr/>
          <p:nvPr/>
        </p:nvCxnSpPr>
        <p:spPr>
          <a:xfrm flipH="1">
            <a:off x="2744968" y="4814629"/>
            <a:ext cx="935095" cy="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מחבר חץ ישר 90"/>
          <p:cNvCxnSpPr/>
          <p:nvPr/>
        </p:nvCxnSpPr>
        <p:spPr>
          <a:xfrm flipH="1">
            <a:off x="433780" y="5561602"/>
            <a:ext cx="935095" cy="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תמונה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954" y="1574427"/>
            <a:ext cx="1704762" cy="318095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3561523" y="1489626"/>
            <a:ext cx="99315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500" dirty="0" smtClean="0"/>
              <a:t>עבור</a:t>
            </a:r>
            <a:endParaRPr lang="he-IL" sz="2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559" y="1603775"/>
            <a:ext cx="742857" cy="295238"/>
          </a:xfrm>
          <a:prstGeom prst="rect">
            <a:avLst/>
          </a:prstGeom>
        </p:spPr>
      </p:pic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516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9676007" y="2841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הגדרה: יהא</a:t>
            </a:r>
            <a:endParaRPr lang="he-IL" sz="2500" dirty="0"/>
          </a:p>
        </p:txBody>
      </p:sp>
      <p:pic>
        <p:nvPicPr>
          <p:cNvPr id="46" name="תמונה 4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686" y="453058"/>
            <a:ext cx="226667" cy="222857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9107424" y="284143"/>
            <a:ext cx="70037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מ"ו.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173018" y="284143"/>
            <a:ext cx="501427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ת"מ </a:t>
            </a:r>
            <a:r>
              <a:rPr lang="he-IL" sz="2500" dirty="0" err="1" smtClean="0"/>
              <a:t>אפיני</a:t>
            </a:r>
            <a:r>
              <a:rPr lang="he-IL" sz="2500" dirty="0" smtClean="0"/>
              <a:t> מוגדר להיות הזזה של ת"מ,</a:t>
            </a: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154" y="392642"/>
            <a:ext cx="874285" cy="241905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2790849" y="284143"/>
            <a:ext cx="154134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כלומר: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6675" y="284143"/>
            <a:ext cx="223546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(כאשר </a:t>
            </a:r>
            <a:r>
              <a:rPr lang="en-US" sz="2500" dirty="0" smtClean="0"/>
              <a:t>W</a:t>
            </a:r>
            <a:r>
              <a:rPr lang="he-IL" sz="2500" dirty="0" smtClean="0"/>
              <a:t> ת"מ)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107424" y="866711"/>
            <a:ext cx="261514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מקרים מיוחדים:</a:t>
            </a:r>
            <a:endParaRPr lang="he-IL" sz="2500" dirty="0"/>
          </a:p>
        </p:txBody>
      </p:sp>
      <p:sp>
        <p:nvSpPr>
          <p:cNvPr id="71" name="TextBox 70"/>
          <p:cNvSpPr txBox="1"/>
          <p:nvPr/>
        </p:nvSpPr>
        <p:spPr>
          <a:xfrm>
            <a:off x="7747374" y="1481881"/>
            <a:ext cx="397519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u="sng" dirty="0" smtClean="0"/>
              <a:t>ישר</a:t>
            </a:r>
            <a:r>
              <a:rPr lang="he-IL" sz="2500" dirty="0" smtClean="0"/>
              <a:t> הוא ת"מ </a:t>
            </a:r>
            <a:r>
              <a:rPr lang="he-IL" sz="2500" dirty="0" err="1" smtClean="0"/>
              <a:t>אפיני</a:t>
            </a:r>
            <a:r>
              <a:rPr lang="he-IL" sz="2500" dirty="0" smtClean="0"/>
              <a:t> </a:t>
            </a:r>
            <a:r>
              <a:rPr lang="he-IL" sz="2500" dirty="0" err="1" smtClean="0"/>
              <a:t>ממימד</a:t>
            </a:r>
            <a:r>
              <a:rPr lang="he-IL" sz="2500" dirty="0" smtClean="0"/>
              <a:t> 1.</a:t>
            </a:r>
            <a:r>
              <a:rPr lang="he-IL" sz="2500" u="sng" dirty="0" smtClean="0"/>
              <a:t> </a:t>
            </a:r>
            <a:endParaRPr lang="he-IL" sz="2500" u="sng" dirty="0"/>
          </a:p>
        </p:txBody>
      </p:sp>
      <p:sp>
        <p:nvSpPr>
          <p:cNvPr id="75" name="TextBox 74"/>
          <p:cNvSpPr txBox="1"/>
          <p:nvPr/>
        </p:nvSpPr>
        <p:spPr>
          <a:xfrm>
            <a:off x="6754214" y="1489626"/>
            <a:ext cx="99315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500" dirty="0" smtClean="0"/>
              <a:t>כלומר</a:t>
            </a:r>
            <a:endParaRPr lang="he-IL" sz="2500" dirty="0"/>
          </a:p>
        </p:txBody>
      </p:sp>
      <p:sp>
        <p:nvSpPr>
          <p:cNvPr id="79" name="TextBox 78"/>
          <p:cNvSpPr txBox="1"/>
          <p:nvPr/>
        </p:nvSpPr>
        <p:spPr>
          <a:xfrm>
            <a:off x="10572749" y="2195925"/>
            <a:ext cx="114981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דוגמה:</a:t>
            </a:r>
            <a:endParaRPr lang="he-IL" sz="2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954" y="1574427"/>
            <a:ext cx="1704762" cy="318095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3561523" y="1489626"/>
            <a:ext cx="99315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500" dirty="0" smtClean="0"/>
              <a:t>עבור</a:t>
            </a:r>
            <a:endParaRPr lang="he-IL" sz="2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559" y="1603775"/>
            <a:ext cx="742857" cy="295238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46" y="2434452"/>
            <a:ext cx="6505144" cy="911238"/>
          </a:xfrm>
          <a:prstGeom prst="rect">
            <a:avLst/>
          </a:prstGeom>
        </p:spPr>
      </p:pic>
      <p:cxnSp>
        <p:nvCxnSpPr>
          <p:cNvPr id="11" name="מחבר חץ ישר 10"/>
          <p:cNvCxnSpPr/>
          <p:nvPr/>
        </p:nvCxnSpPr>
        <p:spPr>
          <a:xfrm>
            <a:off x="8471517" y="5276850"/>
            <a:ext cx="316420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מחבר חץ ישר 12"/>
          <p:cNvCxnSpPr/>
          <p:nvPr/>
        </p:nvCxnSpPr>
        <p:spPr>
          <a:xfrm flipV="1">
            <a:off x="8897874" y="4514851"/>
            <a:ext cx="1780460" cy="166180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מחבר חץ ישר 14"/>
          <p:cNvCxnSpPr/>
          <p:nvPr/>
        </p:nvCxnSpPr>
        <p:spPr>
          <a:xfrm flipV="1">
            <a:off x="9850374" y="3649757"/>
            <a:ext cx="0" cy="163661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תמונה 1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6798" y="5233993"/>
            <a:ext cx="96000" cy="85714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6875" y="4377049"/>
            <a:ext cx="89143" cy="122285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2375" y="3463424"/>
            <a:ext cx="81143" cy="85714"/>
          </a:xfrm>
          <a:prstGeom prst="rect">
            <a:avLst/>
          </a:prstGeom>
        </p:spPr>
      </p:pic>
      <p:cxnSp>
        <p:nvCxnSpPr>
          <p:cNvPr id="25" name="מחבר ישר 24"/>
          <p:cNvCxnSpPr/>
          <p:nvPr/>
        </p:nvCxnSpPr>
        <p:spPr>
          <a:xfrm flipH="1">
            <a:off x="9107424" y="3082424"/>
            <a:ext cx="2330807" cy="35279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5277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9676007" y="2841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הגדרה: יהא</a:t>
            </a:r>
            <a:endParaRPr lang="he-IL" sz="2500" dirty="0"/>
          </a:p>
        </p:txBody>
      </p:sp>
      <p:pic>
        <p:nvPicPr>
          <p:cNvPr id="46" name="תמונה 4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686" y="453058"/>
            <a:ext cx="226667" cy="222857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9107424" y="284143"/>
            <a:ext cx="70037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מ"ו.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173018" y="284143"/>
            <a:ext cx="501427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ת"מ </a:t>
            </a:r>
            <a:r>
              <a:rPr lang="he-IL" sz="2500" dirty="0" err="1" smtClean="0"/>
              <a:t>אפיני</a:t>
            </a:r>
            <a:r>
              <a:rPr lang="he-IL" sz="2500" dirty="0" smtClean="0"/>
              <a:t> מוגדר להיות הזזה של ת"מ,</a:t>
            </a: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154" y="392642"/>
            <a:ext cx="874285" cy="241905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2790849" y="284143"/>
            <a:ext cx="154134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כלומר: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6675" y="284143"/>
            <a:ext cx="223546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(כאשר </a:t>
            </a:r>
            <a:r>
              <a:rPr lang="en-US" sz="2500" dirty="0" smtClean="0"/>
              <a:t>W</a:t>
            </a:r>
            <a:r>
              <a:rPr lang="he-IL" sz="2500" dirty="0" smtClean="0"/>
              <a:t> ת"מ)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107424" y="866711"/>
            <a:ext cx="261514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מקרים מיוחדים:</a:t>
            </a:r>
            <a:endParaRPr lang="he-IL" sz="2500" dirty="0"/>
          </a:p>
        </p:txBody>
      </p:sp>
      <p:sp>
        <p:nvSpPr>
          <p:cNvPr id="71" name="TextBox 70"/>
          <p:cNvSpPr txBox="1"/>
          <p:nvPr/>
        </p:nvSpPr>
        <p:spPr>
          <a:xfrm>
            <a:off x="7747374" y="1481881"/>
            <a:ext cx="397519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u="sng" dirty="0" smtClean="0"/>
              <a:t>ישר</a:t>
            </a:r>
            <a:r>
              <a:rPr lang="he-IL" sz="2500" dirty="0" smtClean="0"/>
              <a:t> הוא ת"מ </a:t>
            </a:r>
            <a:r>
              <a:rPr lang="he-IL" sz="2500" dirty="0" err="1" smtClean="0"/>
              <a:t>אפיני</a:t>
            </a:r>
            <a:r>
              <a:rPr lang="he-IL" sz="2500" dirty="0" smtClean="0"/>
              <a:t> </a:t>
            </a:r>
            <a:r>
              <a:rPr lang="he-IL" sz="2500" dirty="0" err="1" smtClean="0"/>
              <a:t>ממימד</a:t>
            </a:r>
            <a:r>
              <a:rPr lang="he-IL" sz="2500" dirty="0" smtClean="0"/>
              <a:t> 1.</a:t>
            </a:r>
            <a:r>
              <a:rPr lang="he-IL" sz="2500" u="sng" dirty="0" smtClean="0"/>
              <a:t> </a:t>
            </a:r>
            <a:endParaRPr lang="he-IL" sz="2500" u="sng" dirty="0"/>
          </a:p>
        </p:txBody>
      </p:sp>
      <p:sp>
        <p:nvSpPr>
          <p:cNvPr id="75" name="TextBox 74"/>
          <p:cNvSpPr txBox="1"/>
          <p:nvPr/>
        </p:nvSpPr>
        <p:spPr>
          <a:xfrm>
            <a:off x="6754214" y="1489626"/>
            <a:ext cx="99315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500" dirty="0" smtClean="0"/>
              <a:t>כלומר</a:t>
            </a:r>
            <a:endParaRPr lang="he-IL" sz="2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954" y="1574427"/>
            <a:ext cx="1704762" cy="318095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3561523" y="1489626"/>
            <a:ext cx="99315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500" dirty="0" smtClean="0"/>
              <a:t>עבור</a:t>
            </a:r>
            <a:endParaRPr lang="he-IL" sz="2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559" y="1603775"/>
            <a:ext cx="742857" cy="29523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534276" y="2080829"/>
            <a:ext cx="418829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u="sng" dirty="0" smtClean="0"/>
              <a:t>מישור</a:t>
            </a:r>
            <a:r>
              <a:rPr lang="he-IL" sz="2500" dirty="0" smtClean="0"/>
              <a:t> הוא ת"מ </a:t>
            </a:r>
            <a:r>
              <a:rPr lang="he-IL" sz="2500" dirty="0" err="1" smtClean="0"/>
              <a:t>אפיני</a:t>
            </a:r>
            <a:r>
              <a:rPr lang="he-IL" sz="2500" dirty="0" smtClean="0"/>
              <a:t> </a:t>
            </a:r>
            <a:r>
              <a:rPr lang="he-IL" sz="2500" dirty="0" err="1" smtClean="0"/>
              <a:t>ממימד</a:t>
            </a:r>
            <a:r>
              <a:rPr lang="he-IL" sz="2500" dirty="0" smtClean="0"/>
              <a:t> 2.</a:t>
            </a:r>
            <a:r>
              <a:rPr lang="he-IL" sz="2500" u="sng" dirty="0" smtClean="0"/>
              <a:t> </a:t>
            </a:r>
            <a:endParaRPr lang="he-IL" sz="2500" u="sng" dirty="0"/>
          </a:p>
        </p:txBody>
      </p:sp>
      <p:sp>
        <p:nvSpPr>
          <p:cNvPr id="30" name="TextBox 29"/>
          <p:cNvSpPr txBox="1"/>
          <p:nvPr/>
        </p:nvSpPr>
        <p:spPr>
          <a:xfrm>
            <a:off x="6754214" y="2088574"/>
            <a:ext cx="99315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500" dirty="0" smtClean="0"/>
              <a:t>כלומר</a:t>
            </a:r>
            <a:endParaRPr lang="he-IL" sz="2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554" y="2173376"/>
            <a:ext cx="2310476" cy="318095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351973" y="2088574"/>
            <a:ext cx="99315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500" dirty="0" smtClean="0"/>
              <a:t>עבור</a:t>
            </a:r>
            <a:endParaRPr lang="he-IL" sz="2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009" y="2250348"/>
            <a:ext cx="748571" cy="20000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482112" y="2088574"/>
            <a:ext cx="99315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500" dirty="0" err="1" smtClean="0"/>
              <a:t>בת"ל</a:t>
            </a:r>
            <a:endParaRPr lang="he-IL" sz="25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989" y="2932545"/>
            <a:ext cx="8804573" cy="911238"/>
          </a:xfrm>
          <a:prstGeom prst="rect">
            <a:avLst/>
          </a:prstGeom>
        </p:spPr>
      </p:pic>
      <p:grpSp>
        <p:nvGrpSpPr>
          <p:cNvPr id="37" name="קבוצה 36"/>
          <p:cNvGrpSpPr/>
          <p:nvPr/>
        </p:nvGrpSpPr>
        <p:grpSpPr>
          <a:xfrm>
            <a:off x="303050" y="3939499"/>
            <a:ext cx="3351281" cy="2713229"/>
            <a:chOff x="661742" y="3644399"/>
            <a:chExt cx="3351281" cy="2713229"/>
          </a:xfrm>
        </p:grpSpPr>
        <p:cxnSp>
          <p:nvCxnSpPr>
            <p:cNvPr id="38" name="מחבר חץ ישר 37"/>
            <p:cNvCxnSpPr/>
            <p:nvPr/>
          </p:nvCxnSpPr>
          <p:spPr>
            <a:xfrm>
              <a:off x="661742" y="5457825"/>
              <a:ext cx="316420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מחבר חץ ישר 38"/>
            <p:cNvCxnSpPr/>
            <p:nvPr/>
          </p:nvCxnSpPr>
          <p:spPr>
            <a:xfrm flipV="1">
              <a:off x="1088099" y="4695826"/>
              <a:ext cx="1780460" cy="166180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מחבר חץ ישר 40"/>
            <p:cNvCxnSpPr/>
            <p:nvPr/>
          </p:nvCxnSpPr>
          <p:spPr>
            <a:xfrm flipV="1">
              <a:off x="2040599" y="3830732"/>
              <a:ext cx="0" cy="163661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3" name="תמונה 42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7023" y="5414968"/>
              <a:ext cx="96000" cy="85714"/>
            </a:xfrm>
            <a:prstGeom prst="rect">
              <a:avLst/>
            </a:prstGeom>
          </p:spPr>
        </p:pic>
        <p:pic>
          <p:nvPicPr>
            <p:cNvPr id="45" name="תמונה 44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7100" y="4558024"/>
              <a:ext cx="89143" cy="122285"/>
            </a:xfrm>
            <a:prstGeom prst="rect">
              <a:avLst/>
            </a:prstGeom>
          </p:spPr>
        </p:pic>
        <p:pic>
          <p:nvPicPr>
            <p:cNvPr id="48" name="תמונה 47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2600" y="3644399"/>
              <a:ext cx="81143" cy="85714"/>
            </a:xfrm>
            <a:prstGeom prst="rect">
              <a:avLst/>
            </a:prstGeom>
          </p:spPr>
        </p:pic>
      </p:grpSp>
      <p:sp>
        <p:nvSpPr>
          <p:cNvPr id="9" name="מקבילית 8"/>
          <p:cNvSpPr/>
          <p:nvPr/>
        </p:nvSpPr>
        <p:spPr>
          <a:xfrm>
            <a:off x="532377" y="4085778"/>
            <a:ext cx="2819595" cy="2294381"/>
          </a:xfrm>
          <a:prstGeom prst="parallelogram">
            <a:avLst/>
          </a:prstGeom>
          <a:solidFill>
            <a:schemeClr val="accent2">
              <a:alpha val="34000"/>
            </a:schemeClr>
          </a:solidFill>
          <a:scene3d>
            <a:camera prst="orthographicFront">
              <a:rot lat="2521061" lon="20559224" rev="19856888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מציין מיקום של מספר שקופית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73596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9676007" y="2841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הגדרה: יהא</a:t>
            </a:r>
            <a:endParaRPr lang="he-IL" sz="2500" dirty="0"/>
          </a:p>
        </p:txBody>
      </p:sp>
      <p:pic>
        <p:nvPicPr>
          <p:cNvPr id="46" name="תמונה 4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686" y="453058"/>
            <a:ext cx="226667" cy="222857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9107424" y="284143"/>
            <a:ext cx="70037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מ"ו.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173018" y="284143"/>
            <a:ext cx="501427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ת"מ </a:t>
            </a:r>
            <a:r>
              <a:rPr lang="he-IL" sz="2500" dirty="0" err="1" smtClean="0"/>
              <a:t>אפיני</a:t>
            </a:r>
            <a:r>
              <a:rPr lang="he-IL" sz="2500" dirty="0" smtClean="0"/>
              <a:t> מוגדר להיות הזזה של ת"מ,</a:t>
            </a: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154" y="392642"/>
            <a:ext cx="874285" cy="241905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2790849" y="284143"/>
            <a:ext cx="154134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כלומר: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6675" y="284143"/>
            <a:ext cx="223546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(כאשר </a:t>
            </a:r>
            <a:r>
              <a:rPr lang="en-US" sz="2500" dirty="0" smtClean="0"/>
              <a:t>W</a:t>
            </a:r>
            <a:r>
              <a:rPr lang="he-IL" sz="2500" dirty="0" smtClean="0"/>
              <a:t> ת"מ)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677525" y="1095311"/>
            <a:ext cx="104504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טענה:</a:t>
            </a:r>
            <a:endParaRPr lang="he-IL" sz="2500" dirty="0"/>
          </a:p>
        </p:txBody>
      </p:sp>
      <p:sp>
        <p:nvSpPr>
          <p:cNvPr id="37" name="TextBox 36"/>
          <p:cNvSpPr txBox="1"/>
          <p:nvPr/>
        </p:nvSpPr>
        <p:spPr>
          <a:xfrm>
            <a:off x="676656" y="1051047"/>
            <a:ext cx="402240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(ובפרט </a:t>
            </a:r>
            <a:r>
              <a:rPr lang="he-IL" sz="2500" dirty="0" err="1" smtClean="0"/>
              <a:t>המימד</a:t>
            </a:r>
            <a:r>
              <a:rPr lang="he-IL" sz="2500" dirty="0" smtClean="0"/>
              <a:t> מוגדר היטב)</a:t>
            </a:r>
            <a:endParaRPr lang="he-IL" sz="2500" dirty="0"/>
          </a:p>
        </p:txBody>
      </p:sp>
      <p:sp>
        <p:nvSpPr>
          <p:cNvPr id="39" name="TextBox 38"/>
          <p:cNvSpPr txBox="1"/>
          <p:nvPr/>
        </p:nvSpPr>
        <p:spPr>
          <a:xfrm>
            <a:off x="9468817" y="1095311"/>
            <a:ext cx="121107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אם </a:t>
            </a:r>
            <a:endParaRPr lang="he-IL" sz="2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205" y="1228663"/>
            <a:ext cx="2356188" cy="264762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6226712" y="1095311"/>
            <a:ext cx="121107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אז</a:t>
            </a:r>
            <a:endParaRPr lang="he-IL" sz="2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072" y="1228663"/>
            <a:ext cx="1156189" cy="264762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10439400" y="1888169"/>
            <a:ext cx="128316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הוכחה:</a:t>
            </a:r>
            <a:endParaRPr lang="he-IL" sz="2500" dirty="0"/>
          </a:p>
        </p:txBody>
      </p:sp>
      <p:pic>
        <p:nvPicPr>
          <p:cNvPr id="55" name="תמונה 5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544" y="2773994"/>
            <a:ext cx="140190" cy="224000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6835670" y="1906479"/>
            <a:ext cx="121107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נניח</a:t>
            </a:r>
            <a:endParaRPr lang="he-IL" sz="2500" dirty="0"/>
          </a:p>
        </p:txBody>
      </p:sp>
      <p:pic>
        <p:nvPicPr>
          <p:cNvPr id="58" name="תמונה 5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640" y="2039831"/>
            <a:ext cx="2356188" cy="264762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268" y="2100781"/>
            <a:ext cx="430476" cy="184762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116" y="3180737"/>
            <a:ext cx="2356189" cy="264762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037" y="3209829"/>
            <a:ext cx="1278094" cy="264762"/>
          </a:xfrm>
          <a:prstGeom prst="rect">
            <a:avLst/>
          </a:prstGeom>
        </p:spPr>
      </p:pic>
      <p:pic>
        <p:nvPicPr>
          <p:cNvPr id="74" name="תמונה 7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544" y="3762138"/>
            <a:ext cx="140190" cy="224000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938" y="4301746"/>
            <a:ext cx="3845709" cy="285286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544" y="4882116"/>
            <a:ext cx="140190" cy="224000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63" y="5421724"/>
            <a:ext cx="1156189" cy="264762"/>
          </a:xfrm>
          <a:prstGeom prst="rect">
            <a:avLst/>
          </a:prstGeom>
        </p:spPr>
      </p:pic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9204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9676007" y="2841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הגדרה: יהא</a:t>
            </a:r>
            <a:endParaRPr lang="he-IL" sz="2500" dirty="0"/>
          </a:p>
        </p:txBody>
      </p:sp>
      <p:pic>
        <p:nvPicPr>
          <p:cNvPr id="46" name="תמונה 4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686" y="453058"/>
            <a:ext cx="226667" cy="222857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9107424" y="284143"/>
            <a:ext cx="70037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מ"ו.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173018" y="284143"/>
            <a:ext cx="501427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ת"מ </a:t>
            </a:r>
            <a:r>
              <a:rPr lang="he-IL" sz="2500" dirty="0" err="1" smtClean="0"/>
              <a:t>אפיני</a:t>
            </a:r>
            <a:r>
              <a:rPr lang="he-IL" sz="2500" dirty="0" smtClean="0"/>
              <a:t> מוגדר להיות הזזה של ת"מ,</a:t>
            </a: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154" y="392642"/>
            <a:ext cx="874285" cy="241905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2790849" y="284143"/>
            <a:ext cx="154134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כלומר: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6675" y="284143"/>
            <a:ext cx="223546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(כאשר </a:t>
            </a:r>
            <a:r>
              <a:rPr lang="en-US" sz="2500" dirty="0" smtClean="0"/>
              <a:t>W</a:t>
            </a:r>
            <a:r>
              <a:rPr lang="he-IL" sz="2500" dirty="0" smtClean="0"/>
              <a:t> ת"מ)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439400" y="1888169"/>
            <a:ext cx="128316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הוכחה:</a:t>
            </a:r>
            <a:endParaRPr lang="he-IL" sz="2500" dirty="0"/>
          </a:p>
        </p:txBody>
      </p:sp>
      <p:sp>
        <p:nvSpPr>
          <p:cNvPr id="27" name="TextBox 26"/>
          <p:cNvSpPr txBox="1"/>
          <p:nvPr/>
        </p:nvSpPr>
        <p:spPr>
          <a:xfrm>
            <a:off x="9676007" y="990136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טענה: יהא</a:t>
            </a:r>
            <a:endParaRPr lang="he-IL" sz="2500" dirty="0"/>
          </a:p>
        </p:txBody>
      </p:sp>
      <p:pic>
        <p:nvPicPr>
          <p:cNvPr id="28" name="תמונה 2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4361" y="1159051"/>
            <a:ext cx="226667" cy="222857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174099" y="990136"/>
            <a:ext cx="70037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מ"ו.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10325" y="988529"/>
            <a:ext cx="277697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אז כל שלוש וקטורים </a:t>
            </a:r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581" y="1174681"/>
            <a:ext cx="1131429" cy="200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425760" y="988529"/>
            <a:ext cx="277697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שלא על ישר אחד,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970" y="988529"/>
            <a:ext cx="277697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קובעים מישור יחיד.</a:t>
            </a:r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051" y="1967648"/>
            <a:ext cx="4380952" cy="318095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9187294" y="1886562"/>
            <a:ext cx="125210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המישור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633105" y="1886562"/>
            <a:ext cx="277697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הוא המישור המבוקש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791450" y="2619987"/>
            <a:ext cx="264794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e-IL" sz="2500" dirty="0" smtClean="0"/>
              <a:t>נשאיר כתרגיל ש</a:t>
            </a:r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097" y="2771091"/>
            <a:ext cx="192381" cy="215238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2624828" y="2640183"/>
            <a:ext cx="142875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err="1" smtClean="0"/>
              <a:t>ממימד</a:t>
            </a:r>
            <a:r>
              <a:rPr lang="he-IL" sz="2500" dirty="0" smtClean="0"/>
              <a:t> 2.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858250" y="3289797"/>
            <a:ext cx="158114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e-IL" sz="2500" dirty="0" smtClean="0"/>
              <a:t>יחידות: 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124824" y="3281688"/>
            <a:ext cx="73342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נניח </a:t>
            </a:r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870" y="3390229"/>
            <a:ext cx="2428572" cy="276190"/>
          </a:xfrm>
          <a:prstGeom prst="rect">
            <a:avLst/>
          </a:prstGeom>
        </p:spPr>
      </p:pic>
      <p:pic>
        <p:nvPicPr>
          <p:cNvPr id="63" name="תמונה 6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9384" y="3894505"/>
            <a:ext cx="140190" cy="224000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574" y="4278027"/>
            <a:ext cx="1005714" cy="262857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225" y="4355955"/>
            <a:ext cx="1432381" cy="232381"/>
          </a:xfrm>
          <a:prstGeom prst="rect">
            <a:avLst/>
          </a:prstGeom>
        </p:spPr>
      </p:pic>
      <p:pic>
        <p:nvPicPr>
          <p:cNvPr id="66" name="תמונה 6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9384" y="4730112"/>
            <a:ext cx="140190" cy="224000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096" y="5122024"/>
            <a:ext cx="2803809" cy="276190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4410075" y="2640183"/>
            <a:ext cx="158061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ומתקיים</a:t>
            </a:r>
            <a:r>
              <a:rPr lang="en-US" sz="2500" dirty="0" smtClean="0"/>
              <a:t> </a:t>
            </a:r>
            <a:r>
              <a:rPr lang="he-IL" sz="2500" dirty="0" smtClean="0"/>
              <a:t> ש</a:t>
            </a:r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685" y="2773708"/>
            <a:ext cx="1748572" cy="276190"/>
          </a:xfrm>
          <a:prstGeom prst="rect">
            <a:avLst/>
          </a:prstGeom>
        </p:spPr>
      </p:pic>
      <p:pic>
        <p:nvPicPr>
          <p:cNvPr id="71" name="תמונה 7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9384" y="5579241"/>
            <a:ext cx="140190" cy="224000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334" y="5971154"/>
            <a:ext cx="3788571" cy="318095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-224325" y="5872624"/>
            <a:ext cx="455652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שניהם מאותו </a:t>
            </a:r>
            <a:r>
              <a:rPr lang="he-IL" sz="2500" dirty="0" err="1" smtClean="0"/>
              <a:t>מימד</a:t>
            </a:r>
            <a:r>
              <a:rPr lang="he-IL" sz="2500" dirty="0" smtClean="0"/>
              <a:t> ולכן שווים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173018" y="3281688"/>
            <a:ext cx="73342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ו-</a:t>
            </a:r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097" y="3451182"/>
            <a:ext cx="314286" cy="222857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850940" y="3281688"/>
            <a:ext cx="112277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err="1" smtClean="0"/>
              <a:t>מימד</a:t>
            </a:r>
            <a:r>
              <a:rPr lang="he-IL" sz="2500" dirty="0" smtClean="0"/>
              <a:t> 2</a:t>
            </a:r>
          </a:p>
        </p:txBody>
      </p:sp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11</a:t>
            </a:fld>
            <a:endParaRPr lang="he-IL"/>
          </a:p>
        </p:txBody>
      </p:sp>
      <p:sp>
        <p:nvSpPr>
          <p:cNvPr id="42" name="TextBox 41"/>
          <p:cNvSpPr txBox="1"/>
          <p:nvPr/>
        </p:nvSpPr>
        <p:spPr>
          <a:xfrm>
            <a:off x="4645035" y="5059692"/>
            <a:ext cx="57180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(כי</a:t>
            </a:r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999" y="5179064"/>
            <a:ext cx="2706286" cy="224000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1633105" y="5088267"/>
            <a:ext cx="40089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dirty="0" smtClean="0"/>
              <a:t>(</a:t>
            </a:r>
            <a:endParaRPr lang="he-IL" sz="2000" dirty="0" smtClean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156" y="4278027"/>
            <a:ext cx="1200000" cy="24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45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35" grpId="0"/>
      <p:bldP spid="40" grpId="0"/>
      <p:bldP spid="41" grpId="0"/>
      <p:bldP spid="43" grpId="0"/>
      <p:bldP spid="60" grpId="0"/>
      <p:bldP spid="61" grpId="0"/>
      <p:bldP spid="68" grpId="0"/>
      <p:bldP spid="73" grpId="0"/>
      <p:bldP spid="36" grpId="0"/>
      <p:bldP spid="39" grpId="0"/>
      <p:bldP spid="42" grpId="0"/>
      <p:bldP spid="4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10639425" y="284143"/>
            <a:ext cx="108314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</a:t>
            </a:r>
            <a:endParaRPr lang="he-IL" sz="2500" dirty="0"/>
          </a:p>
        </p:txBody>
      </p:sp>
      <p:sp>
        <p:nvSpPr>
          <p:cNvPr id="36" name="TextBox 35"/>
          <p:cNvSpPr txBox="1"/>
          <p:nvPr/>
        </p:nvSpPr>
        <p:spPr>
          <a:xfrm>
            <a:off x="9639300" y="284143"/>
            <a:ext cx="108314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יהיו</a:t>
            </a:r>
            <a:endParaRPr lang="he-IL" sz="2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151" y="406903"/>
            <a:ext cx="1622857" cy="287619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029325" y="284143"/>
            <a:ext cx="193061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לא כולם אפס.</a:t>
            </a:r>
            <a:endParaRPr lang="he-IL" sz="2500" dirty="0"/>
          </a:p>
        </p:txBody>
      </p:sp>
      <p:sp>
        <p:nvSpPr>
          <p:cNvPr id="39" name="TextBox 38"/>
          <p:cNvSpPr txBox="1"/>
          <p:nvPr/>
        </p:nvSpPr>
        <p:spPr>
          <a:xfrm>
            <a:off x="5253929" y="284143"/>
            <a:ext cx="70214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לכל </a:t>
            </a:r>
            <a:endParaRPr lang="he-IL" sz="2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981" y="426215"/>
            <a:ext cx="761905" cy="232381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2244029" y="284143"/>
            <a:ext cx="16802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מתקיים כי</a:t>
            </a:r>
            <a:endParaRPr lang="he-IL" sz="2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396" y="1149853"/>
            <a:ext cx="5086476" cy="911238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2244029" y="1366945"/>
            <a:ext cx="16802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הוא מישור.</a:t>
            </a:r>
            <a:endParaRPr lang="he-IL" sz="2500" dirty="0"/>
          </a:p>
        </p:txBody>
      </p:sp>
      <p:sp>
        <p:nvSpPr>
          <p:cNvPr id="52" name="TextBox 51"/>
          <p:cNvSpPr txBox="1"/>
          <p:nvPr/>
        </p:nvSpPr>
        <p:spPr>
          <a:xfrm>
            <a:off x="10639425" y="2436793"/>
            <a:ext cx="108314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דוגמה:</a:t>
            </a:r>
            <a:endParaRPr lang="he-IL" sz="2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283" y="2227243"/>
            <a:ext cx="4172190" cy="911238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968" y="3284748"/>
            <a:ext cx="140190" cy="224000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40" y="3598842"/>
            <a:ext cx="3309714" cy="91123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504880" y="2482807"/>
            <a:ext cx="367392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אוסף הפתרונות למערכת</a:t>
            </a:r>
            <a:endParaRPr lang="he-IL" sz="20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40" y="2551916"/>
            <a:ext cx="1673143" cy="304762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2" y="2289086"/>
            <a:ext cx="71314" cy="146743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901" y="2327187"/>
            <a:ext cx="85028" cy="102857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387" y="3614580"/>
            <a:ext cx="5261714" cy="911238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2" y="4792853"/>
            <a:ext cx="5261714" cy="911238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382" y="4792853"/>
            <a:ext cx="4336762" cy="911238"/>
          </a:xfrm>
          <a:prstGeom prst="rect">
            <a:avLst/>
          </a:prstGeom>
        </p:spPr>
      </p:pic>
      <p:cxnSp>
        <p:nvCxnSpPr>
          <p:cNvPr id="40" name="מחבר חץ ישר 39"/>
          <p:cNvCxnSpPr/>
          <p:nvPr/>
        </p:nvCxnSpPr>
        <p:spPr>
          <a:xfrm flipV="1">
            <a:off x="6907497" y="5752906"/>
            <a:ext cx="174273" cy="4364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657600" y="6162297"/>
            <a:ext cx="413384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פתרון פרטי למערכת</a:t>
            </a:r>
            <a:r>
              <a:rPr lang="en-US" sz="2000" dirty="0" smtClean="0"/>
              <a:t> </a:t>
            </a:r>
            <a:r>
              <a:rPr lang="he-IL" sz="2000" dirty="0"/>
              <a:t> </a:t>
            </a:r>
            <a:r>
              <a:rPr lang="he-IL" sz="2000" dirty="0" smtClean="0"/>
              <a:t>הלא הומוגנית</a:t>
            </a:r>
            <a:endParaRPr lang="he-IL" sz="2000" dirty="0"/>
          </a:p>
        </p:txBody>
      </p:sp>
      <p:sp>
        <p:nvSpPr>
          <p:cNvPr id="42" name="סוגר מסולסל ימני 41"/>
          <p:cNvSpPr/>
          <p:nvPr/>
        </p:nvSpPr>
        <p:spPr>
          <a:xfrm rot="5400000">
            <a:off x="9399801" y="4183560"/>
            <a:ext cx="270762" cy="317509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8048625" y="6171792"/>
            <a:ext cx="402907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אוסף הפתרונות למערכת ההומוגנית</a:t>
            </a:r>
            <a:endParaRPr lang="he-IL" sz="2000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521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41" grpId="0"/>
      <p:bldP spid="42" grpId="0" animBg="1"/>
      <p:bldP spid="4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5619750" y="284143"/>
            <a:ext cx="273096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הצגות של מישורים</a:t>
            </a:r>
            <a:endParaRPr lang="he-IL" sz="25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71" y="1016503"/>
            <a:ext cx="5086476" cy="911238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729" y="1313074"/>
            <a:ext cx="2310476" cy="318095"/>
          </a:xfrm>
          <a:prstGeom prst="rect">
            <a:avLst/>
          </a:prstGeom>
        </p:spPr>
      </p:pic>
      <p:sp>
        <p:nvSpPr>
          <p:cNvPr id="7" name="חץ ימינה 6"/>
          <p:cNvSpPr/>
          <p:nvPr/>
        </p:nvSpPr>
        <p:spPr>
          <a:xfrm>
            <a:off x="6000750" y="1313074"/>
            <a:ext cx="2114550" cy="2299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10639425" y="2436793"/>
            <a:ext cx="108314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דוגמה:</a:t>
            </a:r>
            <a:endParaRPr lang="he-IL" sz="25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283" y="2227243"/>
            <a:ext cx="4172190" cy="911238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968" y="3284748"/>
            <a:ext cx="140190" cy="224000"/>
          </a:xfrm>
          <a:prstGeom prst="rect">
            <a:avLst/>
          </a:prstGeom>
        </p:spPr>
      </p:pic>
      <p:pic>
        <p:nvPicPr>
          <p:cNvPr id="32" name="תמונה 3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40" y="3598842"/>
            <a:ext cx="3309714" cy="911238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504880" y="2482807"/>
            <a:ext cx="367392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אוסף הפתרונות למערכת</a:t>
            </a:r>
            <a:endParaRPr lang="he-IL" sz="2000" dirty="0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40" y="2551916"/>
            <a:ext cx="1673143" cy="304762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2" y="2289086"/>
            <a:ext cx="71314" cy="146743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901" y="2327187"/>
            <a:ext cx="85028" cy="102857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387" y="3614580"/>
            <a:ext cx="5261714" cy="911238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2" y="4792853"/>
            <a:ext cx="5261714" cy="911238"/>
          </a:xfrm>
          <a:prstGeom prst="rect">
            <a:avLst/>
          </a:prstGeom>
        </p:spPr>
      </p:pic>
      <p:pic>
        <p:nvPicPr>
          <p:cNvPr id="49" name="תמונה 4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382" y="4792853"/>
            <a:ext cx="4336762" cy="911238"/>
          </a:xfrm>
          <a:prstGeom prst="rect">
            <a:avLst/>
          </a:prstGeom>
        </p:spPr>
      </p:pic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29149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9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5619750" y="284143"/>
            <a:ext cx="273096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הצגות של מישורים</a:t>
            </a:r>
            <a:endParaRPr lang="he-IL" sz="25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71" y="1016503"/>
            <a:ext cx="5086476" cy="911238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729" y="1313074"/>
            <a:ext cx="2310476" cy="318095"/>
          </a:xfrm>
          <a:prstGeom prst="rect">
            <a:avLst/>
          </a:prstGeom>
        </p:spPr>
      </p:pic>
      <p:sp>
        <p:nvSpPr>
          <p:cNvPr id="7" name="חץ ימינה 6"/>
          <p:cNvSpPr/>
          <p:nvPr/>
        </p:nvSpPr>
        <p:spPr>
          <a:xfrm>
            <a:off x="6000750" y="1313074"/>
            <a:ext cx="2114550" cy="2299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10639425" y="2436793"/>
            <a:ext cx="108314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דוגמה:</a:t>
            </a:r>
            <a:endParaRPr lang="he-IL" sz="25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33" y="2623308"/>
            <a:ext cx="4172190" cy="911238"/>
          </a:xfrm>
          <a:prstGeom prst="rect">
            <a:avLst/>
          </a:prstGeom>
        </p:spPr>
      </p:pic>
      <p:pic>
        <p:nvPicPr>
          <p:cNvPr id="49" name="תמונה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232" y="2668063"/>
            <a:ext cx="4336762" cy="911238"/>
          </a:xfrm>
          <a:prstGeom prst="rect">
            <a:avLst/>
          </a:prstGeom>
        </p:spPr>
      </p:pic>
      <p:sp>
        <p:nvSpPr>
          <p:cNvPr id="53" name="סוגר מסולסל ימני 52"/>
          <p:cNvSpPr/>
          <p:nvPr/>
        </p:nvSpPr>
        <p:spPr>
          <a:xfrm rot="5400000">
            <a:off x="3099397" y="1760039"/>
            <a:ext cx="270764" cy="390928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800100" y="4019142"/>
            <a:ext cx="402907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פתרונות למשוואה</a:t>
            </a:r>
            <a:endParaRPr lang="he-IL" sz="2000" dirty="0"/>
          </a:p>
        </p:txBody>
      </p:sp>
      <p:sp>
        <p:nvSpPr>
          <p:cNvPr id="22" name="חץ ימינה 21"/>
          <p:cNvSpPr/>
          <p:nvPr/>
        </p:nvSpPr>
        <p:spPr>
          <a:xfrm>
            <a:off x="4830616" y="4148426"/>
            <a:ext cx="731983" cy="2753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סוגר מסולסל ימני 22"/>
          <p:cNvSpPr/>
          <p:nvPr/>
        </p:nvSpPr>
        <p:spPr>
          <a:xfrm rot="5400000">
            <a:off x="7714069" y="1618331"/>
            <a:ext cx="270764" cy="419270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6829425" y="4115367"/>
            <a:ext cx="164782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הזזת </a:t>
            </a:r>
            <a:r>
              <a:rPr lang="en-US" sz="2000" dirty="0" smtClean="0"/>
              <a:t>span</a:t>
            </a:r>
            <a:endParaRPr lang="he-IL"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2881278" y="5244151"/>
            <a:ext cx="489314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כלומר, פשוט פותרים את המשוואה</a:t>
            </a:r>
            <a:endParaRPr lang="he-IL" sz="2500" dirty="0"/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84854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21" grpId="0"/>
      <p:bldP spid="22" grpId="0" animBg="1"/>
      <p:bldP spid="23" grpId="0" animBg="1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5619750" y="284143"/>
            <a:ext cx="273096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הצגות של מישורים</a:t>
            </a:r>
            <a:endParaRPr lang="he-IL" sz="25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71" y="1016503"/>
            <a:ext cx="5086476" cy="911238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729" y="1313074"/>
            <a:ext cx="2310476" cy="318095"/>
          </a:xfrm>
          <a:prstGeom prst="rect">
            <a:avLst/>
          </a:prstGeom>
        </p:spPr>
      </p:pic>
      <p:sp>
        <p:nvSpPr>
          <p:cNvPr id="15" name="חץ ימינה 14"/>
          <p:cNvSpPr/>
          <p:nvPr/>
        </p:nvSpPr>
        <p:spPr>
          <a:xfrm>
            <a:off x="6000750" y="1338126"/>
            <a:ext cx="2114550" cy="229976"/>
          </a:xfrm>
          <a:prstGeom prst="rightArrow">
            <a:avLst/>
          </a:prstGeom>
          <a:scene3d>
            <a:camera prst="orthographicFront">
              <a:rot lat="0" lon="0" rev="108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0639425" y="2436793"/>
            <a:ext cx="108314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דוגמה:</a:t>
            </a:r>
            <a:endParaRPr lang="he-IL" sz="2500" dirty="0"/>
          </a:p>
        </p:txBody>
      </p:sp>
      <p:sp>
        <p:nvSpPr>
          <p:cNvPr id="17" name="TextBox 16"/>
          <p:cNvSpPr txBox="1"/>
          <p:nvPr/>
        </p:nvSpPr>
        <p:spPr>
          <a:xfrm>
            <a:off x="1771650" y="2626892"/>
            <a:ext cx="174036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ע"י משוואה</a:t>
            </a:r>
            <a:endParaRPr lang="he-IL" sz="2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388" y="2436792"/>
            <a:ext cx="5002666" cy="91123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724900" y="2626892"/>
            <a:ext cx="174036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הציגו את</a:t>
            </a:r>
            <a:endParaRPr lang="he-IL" sz="2500" dirty="0"/>
          </a:p>
        </p:txBody>
      </p:sp>
      <p:sp>
        <p:nvSpPr>
          <p:cNvPr id="20" name="TextBox 19"/>
          <p:cNvSpPr txBox="1"/>
          <p:nvPr/>
        </p:nvSpPr>
        <p:spPr>
          <a:xfrm>
            <a:off x="10639425" y="3242417"/>
            <a:ext cx="108314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פתרון:</a:t>
            </a:r>
            <a:endParaRPr lang="he-IL" sz="2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50" y="3837370"/>
            <a:ext cx="1238857" cy="911238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0" y="4204417"/>
            <a:ext cx="546667" cy="177143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0290110" y="4054461"/>
            <a:ext cx="108314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קיימים</a:t>
            </a:r>
            <a:endParaRPr lang="he-IL" sz="2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360" y="3857081"/>
            <a:ext cx="4999619" cy="911238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72" y="4208319"/>
            <a:ext cx="303238" cy="208762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712767" y="4054461"/>
            <a:ext cx="108314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כך ש</a:t>
            </a:r>
            <a:endParaRPr lang="he-IL" sz="2500" dirty="0"/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25" y="5814142"/>
            <a:ext cx="546667" cy="17714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340" y="5475669"/>
            <a:ext cx="2281143" cy="911238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563478" y="6451819"/>
            <a:ext cx="199269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יש פתרון למערכת</a:t>
            </a:r>
            <a:endParaRPr lang="he-IL" sz="20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319" y="5474750"/>
            <a:ext cx="4556191" cy="911238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937" y="5814142"/>
            <a:ext cx="546667" cy="177143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864" y="5792237"/>
            <a:ext cx="2424381" cy="220952"/>
          </a:xfrm>
          <a:prstGeom prst="rect">
            <a:avLst/>
          </a:prstGeom>
        </p:spPr>
      </p:pic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3361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  <p:bldP spid="20" grpId="0"/>
      <p:bldP spid="28" grpId="0"/>
      <p:bldP spid="31" grpId="0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5619750" y="284143"/>
            <a:ext cx="273096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הצגות של מישורים</a:t>
            </a:r>
            <a:endParaRPr lang="he-IL" sz="25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71" y="1016503"/>
            <a:ext cx="5086476" cy="911238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729" y="1313074"/>
            <a:ext cx="2310476" cy="318095"/>
          </a:xfrm>
          <a:prstGeom prst="rect">
            <a:avLst/>
          </a:prstGeom>
        </p:spPr>
      </p:pic>
      <p:sp>
        <p:nvSpPr>
          <p:cNvPr id="15" name="חץ ימינה 14"/>
          <p:cNvSpPr/>
          <p:nvPr/>
        </p:nvSpPr>
        <p:spPr>
          <a:xfrm>
            <a:off x="6000750" y="1338126"/>
            <a:ext cx="2114550" cy="229976"/>
          </a:xfrm>
          <a:prstGeom prst="rightArrow">
            <a:avLst/>
          </a:prstGeom>
          <a:scene3d>
            <a:camera prst="orthographicFront">
              <a:rot lat="0" lon="0" rev="108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0639425" y="2436793"/>
            <a:ext cx="108314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דוגמה:</a:t>
            </a:r>
            <a:endParaRPr lang="he-IL" sz="2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8" y="2436792"/>
            <a:ext cx="5002666" cy="911238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520" y="2436791"/>
            <a:ext cx="4761905" cy="911238"/>
          </a:xfrm>
          <a:prstGeom prst="rect">
            <a:avLst/>
          </a:prstGeom>
        </p:spPr>
      </p:pic>
      <p:sp>
        <p:nvSpPr>
          <p:cNvPr id="35" name="סוגר מסולסל ימני 34"/>
          <p:cNvSpPr/>
          <p:nvPr/>
        </p:nvSpPr>
        <p:spPr>
          <a:xfrm rot="5400000">
            <a:off x="3272332" y="1502647"/>
            <a:ext cx="301861" cy="439297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6500811" y="4019142"/>
            <a:ext cx="402907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פתרונות למשוואה</a:t>
            </a:r>
            <a:endParaRPr lang="he-IL" sz="2000" dirty="0"/>
          </a:p>
        </p:txBody>
      </p:sp>
      <p:sp>
        <p:nvSpPr>
          <p:cNvPr id="37" name="חץ ימינה 36"/>
          <p:cNvSpPr/>
          <p:nvPr/>
        </p:nvSpPr>
        <p:spPr>
          <a:xfrm>
            <a:off x="5535466" y="4148426"/>
            <a:ext cx="731983" cy="2753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סוגר מסולסל ימני 37"/>
          <p:cNvSpPr/>
          <p:nvPr/>
        </p:nvSpPr>
        <p:spPr>
          <a:xfrm rot="5400000">
            <a:off x="8360953" y="1342921"/>
            <a:ext cx="308792" cy="478155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2435079" y="4115367"/>
            <a:ext cx="164782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הזזת </a:t>
            </a:r>
            <a:r>
              <a:rPr lang="en-US" sz="2000" dirty="0" smtClean="0"/>
              <a:t>span</a:t>
            </a:r>
            <a:endParaRPr lang="he-IL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8495801" y="5244151"/>
            <a:ext cx="248804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כלומר, ממירים את </a:t>
            </a:r>
            <a:endParaRPr lang="he-IL" sz="2500" dirty="0"/>
          </a:p>
        </p:txBody>
      </p:sp>
      <p:pic>
        <p:nvPicPr>
          <p:cNvPr id="42" name="תמונה 4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452" y="5023625"/>
            <a:ext cx="1238857" cy="911238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971551" y="5244151"/>
            <a:ext cx="574703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למערכת משוואות ובודקים שאין שורת סתירה.</a:t>
            </a:r>
            <a:endParaRPr lang="he-IL" sz="2500" dirty="0"/>
          </a:p>
        </p:txBody>
      </p:sp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5606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 animBg="1"/>
      <p:bldP spid="38" grpId="0" animBg="1"/>
      <p:bldP spid="39" grpId="0"/>
      <p:bldP spid="41" grpId="0"/>
      <p:bldP spid="4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5619750" y="284143"/>
            <a:ext cx="273096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הצגות של מישורים</a:t>
            </a:r>
            <a:endParaRPr lang="he-IL" sz="25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71" y="1016503"/>
            <a:ext cx="5086476" cy="911238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729" y="1313074"/>
            <a:ext cx="2310476" cy="31809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580338" y="3103543"/>
            <a:ext cx="337316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הצגות של ת"מ </a:t>
            </a:r>
            <a:r>
              <a:rPr lang="he-IL" sz="2500" dirty="0" err="1" smtClean="0"/>
              <a:t>אפינים</a:t>
            </a:r>
            <a:r>
              <a:rPr lang="he-IL" sz="2500" dirty="0" smtClean="0"/>
              <a:t> של</a:t>
            </a:r>
            <a:endParaRPr lang="he-IL" sz="2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100" y="3233498"/>
            <a:ext cx="335238" cy="217143"/>
          </a:xfrm>
          <a:prstGeom prst="rect">
            <a:avLst/>
          </a:prstGeom>
        </p:spPr>
      </p:pic>
      <p:sp>
        <p:nvSpPr>
          <p:cNvPr id="4" name="חץ שמאלה-ימינה 3"/>
          <p:cNvSpPr/>
          <p:nvPr/>
        </p:nvSpPr>
        <p:spPr>
          <a:xfrm>
            <a:off x="5967412" y="1420243"/>
            <a:ext cx="2035640" cy="21092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576" y="4438303"/>
            <a:ext cx="3089524" cy="318095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830" y="4342025"/>
            <a:ext cx="3434285" cy="318095"/>
          </a:xfrm>
          <a:prstGeom prst="rect">
            <a:avLst/>
          </a:prstGeom>
        </p:spPr>
      </p:pic>
      <p:sp>
        <p:nvSpPr>
          <p:cNvPr id="22" name="חץ שמאלה-ימינה 21"/>
          <p:cNvSpPr/>
          <p:nvPr/>
        </p:nvSpPr>
        <p:spPr>
          <a:xfrm>
            <a:off x="5967412" y="4449193"/>
            <a:ext cx="2035640" cy="21092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1688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9676007" y="2841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טענה: יהא</a:t>
            </a:r>
            <a:endParaRPr lang="he-IL" sz="2500" dirty="0"/>
          </a:p>
        </p:txBody>
      </p:sp>
      <p:pic>
        <p:nvPicPr>
          <p:cNvPr id="46" name="תמונה 4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990" y="453058"/>
            <a:ext cx="226667" cy="222857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9253728" y="284143"/>
            <a:ext cx="70037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מ"ו.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439400" y="2641600"/>
            <a:ext cx="128316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הוכחה:</a:t>
            </a:r>
            <a:endParaRPr lang="he-IL" sz="2500" dirty="0"/>
          </a:p>
        </p:txBody>
      </p:sp>
      <p:sp>
        <p:nvSpPr>
          <p:cNvPr id="27" name="TextBox 26"/>
          <p:cNvSpPr txBox="1"/>
          <p:nvPr/>
        </p:nvSpPr>
        <p:spPr>
          <a:xfrm>
            <a:off x="9655109" y="990136"/>
            <a:ext cx="117953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אזי לכל</a:t>
            </a:r>
            <a:endParaRPr lang="he-IL" sz="2500" dirty="0"/>
          </a:p>
        </p:txBody>
      </p:sp>
      <p:sp>
        <p:nvSpPr>
          <p:cNvPr id="36" name="TextBox 35"/>
          <p:cNvSpPr txBox="1"/>
          <p:nvPr/>
        </p:nvSpPr>
        <p:spPr>
          <a:xfrm>
            <a:off x="8340904" y="284143"/>
            <a:ext cx="85647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יהיו</a:t>
            </a:r>
            <a:endParaRPr lang="he-IL" sz="2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914" y="417861"/>
            <a:ext cx="1853333" cy="262857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006" y="417862"/>
            <a:ext cx="1860952" cy="262857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131198" y="284143"/>
            <a:ext cx="3746866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שהחיתוך ביניהם לא ריק.</a:t>
            </a:r>
            <a:endParaRPr lang="he-IL" sz="2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327" y="1134979"/>
            <a:ext cx="1579048" cy="262857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6313761" y="990136"/>
            <a:ext cx="117953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מתקיים</a:t>
            </a:r>
            <a:endParaRPr lang="he-IL" sz="25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996" y="1123127"/>
            <a:ext cx="1721904" cy="262857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287" y="1123128"/>
            <a:ext cx="1729523" cy="262857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6313761" y="1634194"/>
            <a:ext cx="117953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ולכן</a:t>
            </a:r>
            <a:endParaRPr lang="he-IL" sz="25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76" y="1747915"/>
            <a:ext cx="3474287" cy="318095"/>
          </a:xfrm>
          <a:prstGeom prst="rect">
            <a:avLst/>
          </a:prstGeom>
        </p:spPr>
      </p:pic>
      <p:pic>
        <p:nvPicPr>
          <p:cNvPr id="56" name="תמונה 5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2717" y="2785274"/>
            <a:ext cx="1579048" cy="262857"/>
          </a:xfrm>
          <a:prstGeom prst="rect">
            <a:avLst/>
          </a:prstGeom>
        </p:spPr>
      </p:pic>
      <p:pic>
        <p:nvPicPr>
          <p:cNvPr id="57" name="תמונה 5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4273" y="3354208"/>
            <a:ext cx="140190" cy="224000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904" y="3835666"/>
            <a:ext cx="1920000" cy="276190"/>
          </a:xfrm>
          <a:prstGeom prst="rect">
            <a:avLst/>
          </a:prstGeom>
        </p:spPr>
      </p:pic>
      <p:pic>
        <p:nvPicPr>
          <p:cNvPr id="59" name="תמונה 5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4273" y="4474956"/>
            <a:ext cx="140190" cy="224000"/>
          </a:xfrm>
          <a:prstGeom prst="rect">
            <a:avLst/>
          </a:prstGeom>
        </p:spPr>
      </p:pic>
      <p:pic>
        <p:nvPicPr>
          <p:cNvPr id="67" name="תמונה 6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818" y="5029017"/>
            <a:ext cx="1721904" cy="262857"/>
          </a:xfrm>
          <a:prstGeom prst="rect">
            <a:avLst/>
          </a:prstGeom>
        </p:spPr>
      </p:pic>
      <p:pic>
        <p:nvPicPr>
          <p:cNvPr id="69" name="תמונה 6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109" y="5029018"/>
            <a:ext cx="1729523" cy="262857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836505" y="1634194"/>
            <a:ext cx="117953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(הוכיחו)</a:t>
            </a:r>
            <a:endParaRPr lang="he-IL" sz="2500" dirty="0"/>
          </a:p>
        </p:txBody>
      </p:sp>
      <p:sp>
        <p:nvSpPr>
          <p:cNvPr id="72" name="TextBox 71"/>
          <p:cNvSpPr txBox="1"/>
          <p:nvPr/>
        </p:nvSpPr>
        <p:spPr>
          <a:xfrm>
            <a:off x="5939423" y="2641600"/>
            <a:ext cx="128316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מסקנה:</a:t>
            </a:r>
            <a:endParaRPr lang="he-IL" sz="25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558" y="2761914"/>
            <a:ext cx="4224764" cy="318095"/>
          </a:xfrm>
          <a:prstGeom prst="rect">
            <a:avLst/>
          </a:prstGeom>
        </p:spPr>
      </p:pic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360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4" grpId="0"/>
      <p:bldP spid="70" grpId="0"/>
      <p:bldP spid="7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10657087" y="284143"/>
            <a:ext cx="106547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</a:t>
            </a:r>
            <a:endParaRPr lang="he-IL" sz="2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4" y="166258"/>
            <a:ext cx="1005716" cy="270476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41" y="1269247"/>
            <a:ext cx="5151085" cy="1093028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829" y="1306312"/>
            <a:ext cx="4329600" cy="1093028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344" y="245306"/>
            <a:ext cx="2358096" cy="38285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0657087" y="2669905"/>
            <a:ext cx="106547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פתרון:</a:t>
            </a:r>
            <a:endParaRPr lang="he-IL" sz="2500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85" y="3684224"/>
            <a:ext cx="5142857" cy="1093028"/>
          </a:xfrm>
          <a:prstGeom prst="rect">
            <a:avLst/>
          </a:prstGeom>
        </p:spPr>
      </p:pic>
      <p:sp>
        <p:nvSpPr>
          <p:cNvPr id="18" name="סוגר מסולסל שמאלי 17"/>
          <p:cNvSpPr/>
          <p:nvPr/>
        </p:nvSpPr>
        <p:spPr>
          <a:xfrm rot="5400000">
            <a:off x="2957495" y="-1701396"/>
            <a:ext cx="258379" cy="5773320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343" y="761197"/>
            <a:ext cx="308571" cy="262857"/>
          </a:xfrm>
          <a:prstGeom prst="rect">
            <a:avLst/>
          </a:prstGeom>
        </p:spPr>
      </p:pic>
      <p:sp>
        <p:nvSpPr>
          <p:cNvPr id="40" name="סוגר מסולסל שמאלי 39"/>
          <p:cNvSpPr/>
          <p:nvPr/>
        </p:nvSpPr>
        <p:spPr>
          <a:xfrm rot="5400000">
            <a:off x="9428536" y="-1220069"/>
            <a:ext cx="258378" cy="4810667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3439" y="771275"/>
            <a:ext cx="316190" cy="262857"/>
          </a:xfrm>
          <a:prstGeom prst="rect">
            <a:avLst/>
          </a:prstGeom>
        </p:spPr>
      </p:pic>
      <p:pic>
        <p:nvPicPr>
          <p:cNvPr id="64" name="תמונה 6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214" y="3680126"/>
            <a:ext cx="4794515" cy="1093028"/>
          </a:xfrm>
          <a:prstGeom prst="rect">
            <a:avLst/>
          </a:prstGeom>
        </p:spPr>
      </p:pic>
      <p:pic>
        <p:nvPicPr>
          <p:cNvPr id="38" name="תמונה 3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496" y="2644316"/>
            <a:ext cx="1240381" cy="607238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942" y="5164021"/>
            <a:ext cx="4186971" cy="1093028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953" y="5164021"/>
            <a:ext cx="4426971" cy="1093028"/>
          </a:xfrm>
          <a:prstGeom prst="rect">
            <a:avLst/>
          </a:prstGeom>
        </p:spPr>
      </p:pic>
      <p:cxnSp>
        <p:nvCxnSpPr>
          <p:cNvPr id="43" name="מחבר חץ ישר 42"/>
          <p:cNvCxnSpPr/>
          <p:nvPr/>
        </p:nvCxnSpPr>
        <p:spPr>
          <a:xfrm>
            <a:off x="6142142" y="3146959"/>
            <a:ext cx="136001" cy="9391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מלבן 48"/>
          <p:cNvSpPr/>
          <p:nvPr/>
        </p:nvSpPr>
        <p:spPr>
          <a:xfrm>
            <a:off x="2714625" y="1314454"/>
            <a:ext cx="2790825" cy="904871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2635965" y="2219325"/>
            <a:ext cx="19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dirty="0" smtClean="0">
                <a:solidFill>
                  <a:schemeClr val="accent6"/>
                </a:solidFill>
              </a:rPr>
              <a:t>מערכת הומוגנית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60" name="מלבן 59"/>
          <p:cNvSpPr/>
          <p:nvPr/>
        </p:nvSpPr>
        <p:spPr>
          <a:xfrm>
            <a:off x="7143750" y="5306323"/>
            <a:ext cx="2790825" cy="904871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7995375" y="6282762"/>
            <a:ext cx="19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dirty="0" smtClean="0">
                <a:solidFill>
                  <a:schemeClr val="accent6"/>
                </a:solidFill>
              </a:rPr>
              <a:t>מערכת לא הומוגנית</a:t>
            </a:r>
            <a:endParaRPr lang="en-US" dirty="0">
              <a:solidFill>
                <a:schemeClr val="accent6"/>
              </a:solidFill>
            </a:endParaRPr>
          </a:p>
        </p:txBody>
      </p:sp>
      <p:cxnSp>
        <p:nvCxnSpPr>
          <p:cNvPr id="58" name="מחבר מרפקי 57"/>
          <p:cNvCxnSpPr/>
          <p:nvPr/>
        </p:nvCxnSpPr>
        <p:spPr>
          <a:xfrm>
            <a:off x="753166" y="2485239"/>
            <a:ext cx="6937409" cy="3982189"/>
          </a:xfrm>
          <a:prstGeom prst="bentConnector3">
            <a:avLst>
              <a:gd name="adj1" fmla="val 23"/>
            </a:avLst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 rot="16200000">
            <a:off x="-420304" y="3431861"/>
            <a:ext cx="19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dirty="0" smtClean="0">
                <a:solidFill>
                  <a:schemeClr val="accent6"/>
                </a:solidFill>
              </a:rPr>
              <a:t>פתרון פרטי</a:t>
            </a:r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63" name="תמונה 6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779" y="3883398"/>
            <a:ext cx="3132343" cy="682971"/>
          </a:xfrm>
          <a:prstGeom prst="rect">
            <a:avLst/>
          </a:prstGeom>
        </p:spPr>
      </p:pic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4302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1" grpId="0"/>
      <p:bldP spid="60" grpId="0" animBg="1"/>
      <p:bldP spid="61" grpId="0"/>
      <p:bldP spid="6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10657087" y="284143"/>
            <a:ext cx="106547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</a:t>
            </a:r>
            <a:endParaRPr lang="he-IL" sz="2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4" y="166258"/>
            <a:ext cx="1005716" cy="270476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41" y="1269247"/>
            <a:ext cx="5151085" cy="1093028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829" y="1306312"/>
            <a:ext cx="4329600" cy="1093028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344" y="245306"/>
            <a:ext cx="2358096" cy="382857"/>
          </a:xfrm>
          <a:prstGeom prst="rect">
            <a:avLst/>
          </a:prstGeom>
        </p:spPr>
      </p:pic>
      <p:sp>
        <p:nvSpPr>
          <p:cNvPr id="18" name="סוגר מסולסל שמאלי 17"/>
          <p:cNvSpPr/>
          <p:nvPr/>
        </p:nvSpPr>
        <p:spPr>
          <a:xfrm rot="5400000">
            <a:off x="2957495" y="-1701396"/>
            <a:ext cx="258379" cy="5773320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343" y="761197"/>
            <a:ext cx="308571" cy="262857"/>
          </a:xfrm>
          <a:prstGeom prst="rect">
            <a:avLst/>
          </a:prstGeom>
        </p:spPr>
      </p:pic>
      <p:sp>
        <p:nvSpPr>
          <p:cNvPr id="40" name="סוגר מסולסל שמאלי 39"/>
          <p:cNvSpPr/>
          <p:nvPr/>
        </p:nvSpPr>
        <p:spPr>
          <a:xfrm rot="5400000">
            <a:off x="9428536" y="-1220069"/>
            <a:ext cx="258378" cy="4810667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3439" y="771275"/>
            <a:ext cx="316190" cy="262857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255" y="2832634"/>
            <a:ext cx="4426971" cy="1093028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029" y="2649577"/>
            <a:ext cx="3427200" cy="1093028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494" y="4177674"/>
            <a:ext cx="140190" cy="224000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69" y="4585725"/>
            <a:ext cx="5280000" cy="1093028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962" y="5966041"/>
            <a:ext cx="4481067" cy="637867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897" y="4585711"/>
            <a:ext cx="2701714" cy="1093028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659" y="4585711"/>
            <a:ext cx="3542400" cy="1093028"/>
          </a:xfrm>
          <a:prstGeom prst="rect">
            <a:avLst/>
          </a:prstGeom>
        </p:spPr>
      </p:pic>
      <p:cxnSp>
        <p:nvCxnSpPr>
          <p:cNvPr id="12" name="מחבר חץ ישר 11"/>
          <p:cNvCxnSpPr/>
          <p:nvPr/>
        </p:nvCxnSpPr>
        <p:spPr>
          <a:xfrm>
            <a:off x="5662226" y="5272002"/>
            <a:ext cx="0" cy="5907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תמונה 1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028" y="5815495"/>
            <a:ext cx="59429" cy="122286"/>
          </a:xfrm>
          <a:prstGeom prst="rect">
            <a:avLst/>
          </a:prstGeom>
        </p:spPr>
      </p:pic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9225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10657087" y="284143"/>
            <a:ext cx="106547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</a:t>
            </a:r>
            <a:endParaRPr lang="he-IL" sz="2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4" y="166258"/>
            <a:ext cx="1005716" cy="270476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41" y="1269247"/>
            <a:ext cx="5151085" cy="1093028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829" y="1306312"/>
            <a:ext cx="4329600" cy="1093028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344" y="245306"/>
            <a:ext cx="2358096" cy="382857"/>
          </a:xfrm>
          <a:prstGeom prst="rect">
            <a:avLst/>
          </a:prstGeom>
        </p:spPr>
      </p:pic>
      <p:sp>
        <p:nvSpPr>
          <p:cNvPr id="18" name="סוגר מסולסל שמאלי 17"/>
          <p:cNvSpPr/>
          <p:nvPr/>
        </p:nvSpPr>
        <p:spPr>
          <a:xfrm rot="5400000">
            <a:off x="2957495" y="-1701396"/>
            <a:ext cx="258379" cy="5773320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343" y="761197"/>
            <a:ext cx="308571" cy="262857"/>
          </a:xfrm>
          <a:prstGeom prst="rect">
            <a:avLst/>
          </a:prstGeom>
        </p:spPr>
      </p:pic>
      <p:sp>
        <p:nvSpPr>
          <p:cNvPr id="40" name="סוגר מסולסל שמאלי 39"/>
          <p:cNvSpPr/>
          <p:nvPr/>
        </p:nvSpPr>
        <p:spPr>
          <a:xfrm rot="5400000">
            <a:off x="9428536" y="-1220069"/>
            <a:ext cx="258378" cy="4810667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3439" y="771275"/>
            <a:ext cx="316190" cy="262857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255" y="2832634"/>
            <a:ext cx="4426971" cy="1093028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029" y="2649577"/>
            <a:ext cx="3427200" cy="1093028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494" y="4177674"/>
            <a:ext cx="140190" cy="224000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69" y="4585725"/>
            <a:ext cx="5280000" cy="1093028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897" y="4585711"/>
            <a:ext cx="2701714" cy="1093028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939" y="4585711"/>
            <a:ext cx="3202286" cy="1093028"/>
          </a:xfrm>
          <a:prstGeom prst="rect">
            <a:avLst/>
          </a:prstGeom>
        </p:spPr>
      </p:pic>
      <p:cxnSp>
        <p:nvCxnSpPr>
          <p:cNvPr id="10" name="מחבר חץ ישר 9"/>
          <p:cNvCxnSpPr/>
          <p:nvPr/>
        </p:nvCxnSpPr>
        <p:spPr>
          <a:xfrm flipV="1">
            <a:off x="9096375" y="5781675"/>
            <a:ext cx="0" cy="4077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תמונה 1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440" y="6267485"/>
            <a:ext cx="1136914" cy="189257"/>
          </a:xfrm>
          <a:prstGeom prst="rect">
            <a:avLst/>
          </a:prstGeom>
        </p:spPr>
      </p:pic>
      <p:sp>
        <p:nvSpPr>
          <p:cNvPr id="16" name="מלבן 15"/>
          <p:cNvSpPr/>
          <p:nvPr/>
        </p:nvSpPr>
        <p:spPr>
          <a:xfrm>
            <a:off x="8639175" y="1240672"/>
            <a:ext cx="3302404" cy="1207253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מלבן 26"/>
          <p:cNvSpPr/>
          <p:nvPr/>
        </p:nvSpPr>
        <p:spPr>
          <a:xfrm>
            <a:off x="1460426" y="1240672"/>
            <a:ext cx="4273624" cy="1207253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8" name="מלבן 27"/>
          <p:cNvSpPr/>
          <p:nvPr/>
        </p:nvSpPr>
        <p:spPr>
          <a:xfrm>
            <a:off x="9801225" y="4522954"/>
            <a:ext cx="1939328" cy="1207253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467" y="2386191"/>
            <a:ext cx="278400" cy="189257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9054" y="2386192"/>
            <a:ext cx="283886" cy="189257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171" y="5835323"/>
            <a:ext cx="854401" cy="189257"/>
          </a:xfrm>
          <a:prstGeom prst="rect">
            <a:avLst/>
          </a:prstGeom>
        </p:spPr>
      </p:pic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7838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7" grpId="0" animBg="1"/>
      <p:bldP spid="2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10657087" y="284143"/>
            <a:ext cx="106547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</a:t>
            </a:r>
            <a:endParaRPr lang="he-IL" sz="2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" y="166258"/>
            <a:ext cx="1001907" cy="268571"/>
          </a:xfrm>
          <a:prstGeom prst="rect">
            <a:avLst/>
          </a:prstGeom>
        </p:spPr>
      </p:pic>
      <p:pic>
        <p:nvPicPr>
          <p:cNvPr id="43" name="תמונה 4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49" y="1397207"/>
            <a:ext cx="3985371" cy="820114"/>
          </a:xfrm>
          <a:prstGeom prst="rect">
            <a:avLst/>
          </a:prstGeom>
        </p:spPr>
      </p:pic>
      <p:pic>
        <p:nvPicPr>
          <p:cNvPr id="42" name="תמונה 4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859" y="1392528"/>
            <a:ext cx="3266743" cy="820114"/>
          </a:xfrm>
          <a:prstGeom prst="rect">
            <a:avLst/>
          </a:prstGeom>
        </p:spPr>
      </p:pic>
      <p:sp>
        <p:nvSpPr>
          <p:cNvPr id="18" name="סוגר מסולסל שמאלי 17"/>
          <p:cNvSpPr/>
          <p:nvPr/>
        </p:nvSpPr>
        <p:spPr>
          <a:xfrm rot="5400000">
            <a:off x="2680687" y="-976912"/>
            <a:ext cx="258380" cy="4324353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343" y="761197"/>
            <a:ext cx="308571" cy="262857"/>
          </a:xfrm>
          <a:prstGeom prst="rect">
            <a:avLst/>
          </a:prstGeom>
        </p:spPr>
      </p:pic>
      <p:sp>
        <p:nvSpPr>
          <p:cNvPr id="40" name="סוגר מסולסל שמאלי 39"/>
          <p:cNvSpPr/>
          <p:nvPr/>
        </p:nvSpPr>
        <p:spPr>
          <a:xfrm rot="5400000">
            <a:off x="9370667" y="-749768"/>
            <a:ext cx="221339" cy="3856026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3439" y="771275"/>
            <a:ext cx="316190" cy="262857"/>
          </a:xfrm>
          <a:prstGeom prst="rect">
            <a:avLst/>
          </a:prstGeom>
        </p:spPr>
      </p:pic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22</a:t>
            </a:fld>
            <a:endParaRPr lang="he-IL"/>
          </a:p>
        </p:txBody>
      </p:sp>
      <p:sp>
        <p:nvSpPr>
          <p:cNvPr id="15" name="TextBox 14"/>
          <p:cNvSpPr txBox="1"/>
          <p:nvPr/>
        </p:nvSpPr>
        <p:spPr>
          <a:xfrm>
            <a:off x="6162675" y="112503"/>
            <a:ext cx="337185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מה המצב ההדדי בין המישורים?</a:t>
            </a:r>
            <a:endParaRPr lang="he-IL" sz="2000" dirty="0"/>
          </a:p>
        </p:txBody>
      </p:sp>
    </p:spTree>
    <p:extLst>
      <p:ext uri="{BB962C8B-B14F-4D97-AF65-F5344CB8AC3E}">
        <p14:creationId xmlns:p14="http://schemas.microsoft.com/office/powerpoint/2010/main" val="282590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10658475" y="383630"/>
            <a:ext cx="106409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ניתוח:</a:t>
            </a:r>
            <a:endParaRPr lang="he-IL" sz="2500" dirty="0"/>
          </a:p>
        </p:txBody>
      </p:sp>
      <p:sp>
        <p:nvSpPr>
          <p:cNvPr id="72" name="TextBox 71"/>
          <p:cNvSpPr txBox="1"/>
          <p:nvPr/>
        </p:nvSpPr>
        <p:spPr>
          <a:xfrm>
            <a:off x="6418437" y="383630"/>
            <a:ext cx="3688886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מצב הדדי בין מישורים</a:t>
            </a:r>
            <a:endParaRPr lang="he-IL" sz="2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875" y="463427"/>
            <a:ext cx="339048" cy="260952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242" y="509750"/>
            <a:ext cx="1853333" cy="262857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334" y="509751"/>
            <a:ext cx="1860952" cy="26285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0125075" y="1113864"/>
            <a:ext cx="141384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500" dirty="0" smtClean="0"/>
              <a:t> </a:t>
            </a:r>
            <a:r>
              <a:rPr lang="he-IL" sz="2500" dirty="0" smtClean="0"/>
              <a:t>אם 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7425" y="1237346"/>
            <a:ext cx="1619048" cy="29142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600201" y="1113864"/>
            <a:ext cx="676989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(במקרה זה המישורים מקבילים: כלומר                    )</a:t>
            </a:r>
            <a:endParaRPr lang="he-IL" sz="2500" dirty="0"/>
          </a:p>
        </p:txBody>
      </p:sp>
      <p:sp>
        <p:nvSpPr>
          <p:cNvPr id="32" name="TextBox 31"/>
          <p:cNvSpPr txBox="1"/>
          <p:nvPr/>
        </p:nvSpPr>
        <p:spPr>
          <a:xfrm>
            <a:off x="9959377" y="1757922"/>
            <a:ext cx="157954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US" sz="2500" dirty="0" smtClean="0"/>
              <a:t> </a:t>
            </a:r>
            <a:r>
              <a:rPr lang="he-IL" sz="2500" dirty="0" smtClean="0"/>
              <a:t>אחרת</a:t>
            </a:r>
            <a:endParaRPr lang="he-IL" sz="25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356" y="1850734"/>
            <a:ext cx="1619048" cy="312381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112439" y="1733681"/>
            <a:ext cx="272176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ואז</a:t>
            </a:r>
            <a:endParaRPr lang="he-IL" sz="2500" dirty="0"/>
          </a:p>
        </p:txBody>
      </p:sp>
      <p:pic>
        <p:nvPicPr>
          <p:cNvPr id="40" name="תמונה 3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163" y="1854897"/>
            <a:ext cx="4224764" cy="318095"/>
          </a:xfrm>
          <a:prstGeom prst="rect">
            <a:avLst/>
          </a:prstGeom>
        </p:spPr>
      </p:pic>
      <p:pic>
        <p:nvPicPr>
          <p:cNvPr id="83" name="תמונה 8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956" y="5346798"/>
            <a:ext cx="5833143" cy="254476"/>
          </a:xfrm>
          <a:prstGeom prst="rect">
            <a:avLst/>
          </a:prstGeom>
        </p:spPr>
      </p:pic>
      <p:pic>
        <p:nvPicPr>
          <p:cNvPr id="84" name="תמונה 8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560" y="5365848"/>
            <a:ext cx="156952" cy="196571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9430885" y="2453085"/>
            <a:ext cx="157954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14350" indent="-514350">
              <a:buFont typeface="+mj-lt"/>
              <a:buAutoNum type="romanLcPeriod"/>
            </a:pPr>
            <a:r>
              <a:rPr lang="en-US" sz="2500" dirty="0" smtClean="0"/>
              <a:t> </a:t>
            </a:r>
            <a:r>
              <a:rPr lang="he-IL" sz="2500" dirty="0" smtClean="0"/>
              <a:t>אם</a:t>
            </a:r>
            <a:endParaRPr lang="he-IL" sz="25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0091" y="2560954"/>
            <a:ext cx="2560002" cy="318095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6207729" y="2403176"/>
            <a:ext cx="64389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אז</a:t>
            </a:r>
            <a:endParaRPr lang="he-IL" sz="25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902" y="3190197"/>
            <a:ext cx="2300951" cy="276190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4948379" y="3073583"/>
            <a:ext cx="1740176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מאותו </a:t>
            </a:r>
            <a:r>
              <a:rPr lang="he-IL" sz="2500" dirty="0" err="1" smtClean="0"/>
              <a:t>מימד</a:t>
            </a:r>
            <a:endParaRPr lang="he-IL" sz="2500" dirty="0"/>
          </a:p>
        </p:txBody>
      </p:sp>
      <p:sp>
        <p:nvSpPr>
          <p:cNvPr id="73" name="TextBox 72"/>
          <p:cNvSpPr txBox="1"/>
          <p:nvPr/>
        </p:nvSpPr>
        <p:spPr>
          <a:xfrm>
            <a:off x="4010694" y="3073583"/>
            <a:ext cx="97445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500" dirty="0" smtClean="0"/>
              <a:t>(ש.ב.)</a:t>
            </a:r>
            <a:endParaRPr lang="he-IL" sz="2500" dirty="0"/>
          </a:p>
        </p:txBody>
      </p:sp>
      <p:sp>
        <p:nvSpPr>
          <p:cNvPr id="74" name="TextBox 73"/>
          <p:cNvSpPr txBox="1"/>
          <p:nvPr/>
        </p:nvSpPr>
        <p:spPr>
          <a:xfrm>
            <a:off x="9458029" y="3818247"/>
            <a:ext cx="157954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14350" indent="-514350">
              <a:buFont typeface="+mj-lt"/>
              <a:buAutoNum type="romanLcPeriod" startAt="2"/>
            </a:pPr>
            <a:r>
              <a:rPr lang="en-US" sz="2500" dirty="0" smtClean="0"/>
              <a:t> </a:t>
            </a:r>
            <a:r>
              <a:rPr lang="he-IL" sz="2500" dirty="0" smtClean="0"/>
              <a:t>אחרת</a:t>
            </a:r>
            <a:endParaRPr lang="he-IL" sz="2500" dirty="0"/>
          </a:p>
        </p:txBody>
      </p:sp>
      <p:pic>
        <p:nvPicPr>
          <p:cNvPr id="62" name="תמונה 6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123" y="3920890"/>
            <a:ext cx="2550478" cy="318095"/>
          </a:xfrm>
          <a:prstGeom prst="rect">
            <a:avLst/>
          </a:prstGeom>
        </p:spPr>
      </p:pic>
      <p:sp>
        <p:nvSpPr>
          <p:cNvPr id="76" name="TextBox 75"/>
          <p:cNvSpPr txBox="1"/>
          <p:nvPr/>
        </p:nvSpPr>
        <p:spPr>
          <a:xfrm>
            <a:off x="5807189" y="3848134"/>
            <a:ext cx="64389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אז</a:t>
            </a:r>
            <a:endParaRPr lang="he-IL" sz="25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730" y="2580922"/>
            <a:ext cx="2582857" cy="262857"/>
          </a:xfrm>
          <a:prstGeom prst="rect">
            <a:avLst/>
          </a:prstGeom>
        </p:spPr>
      </p:pic>
      <p:pic>
        <p:nvPicPr>
          <p:cNvPr id="79" name="תמונה 7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575" y="4001048"/>
            <a:ext cx="1024762" cy="262857"/>
          </a:xfrm>
          <a:prstGeom prst="rect">
            <a:avLst/>
          </a:prstGeom>
        </p:spPr>
      </p:pic>
      <p:sp>
        <p:nvSpPr>
          <p:cNvPr id="80" name="TextBox 79"/>
          <p:cNvSpPr txBox="1"/>
          <p:nvPr/>
        </p:nvSpPr>
        <p:spPr>
          <a:xfrm>
            <a:off x="3295156" y="3858796"/>
            <a:ext cx="127523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הוא ישר</a:t>
            </a:r>
            <a:endParaRPr lang="he-IL" sz="2500" dirty="0"/>
          </a:p>
        </p:txBody>
      </p:sp>
      <p:sp>
        <p:nvSpPr>
          <p:cNvPr id="81" name="TextBox 80"/>
          <p:cNvSpPr txBox="1"/>
          <p:nvPr/>
        </p:nvSpPr>
        <p:spPr>
          <a:xfrm>
            <a:off x="9785377" y="3027167"/>
            <a:ext cx="64389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כי</a:t>
            </a:r>
            <a:endParaRPr lang="he-IL" sz="2500" dirty="0"/>
          </a:p>
        </p:txBody>
      </p:sp>
      <p:pic>
        <p:nvPicPr>
          <p:cNvPr id="100" name="תמונה 9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336" y="5365848"/>
            <a:ext cx="537904" cy="188952"/>
          </a:xfrm>
          <a:prstGeom prst="rect">
            <a:avLst/>
          </a:prstGeom>
        </p:spPr>
      </p:pic>
      <p:pic>
        <p:nvPicPr>
          <p:cNvPr id="87" name="תמונה 8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025" y="5365848"/>
            <a:ext cx="156952" cy="196571"/>
          </a:xfrm>
          <a:prstGeom prst="rect">
            <a:avLst/>
          </a:prstGeom>
        </p:spPr>
      </p:pic>
      <p:pic>
        <p:nvPicPr>
          <p:cNvPr id="89" name="תמונה 88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201" y="5365848"/>
            <a:ext cx="102095" cy="167619"/>
          </a:xfrm>
          <a:prstGeom prst="rect">
            <a:avLst/>
          </a:prstGeom>
        </p:spPr>
      </p:pic>
      <p:pic>
        <p:nvPicPr>
          <p:cNvPr id="92" name="תמונה 91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725" y="5984462"/>
            <a:ext cx="1638094" cy="210286"/>
          </a:xfrm>
          <a:prstGeom prst="rect">
            <a:avLst/>
          </a:prstGeom>
        </p:spPr>
      </p:pic>
      <p:pic>
        <p:nvPicPr>
          <p:cNvPr id="94" name="תמונה 93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4003" y="5967109"/>
            <a:ext cx="1612189" cy="246857"/>
          </a:xfrm>
          <a:prstGeom prst="rect">
            <a:avLst/>
          </a:prstGeom>
        </p:spPr>
      </p:pic>
      <p:cxnSp>
        <p:nvCxnSpPr>
          <p:cNvPr id="96" name="מחבר חץ ישר 95"/>
          <p:cNvCxnSpPr/>
          <p:nvPr/>
        </p:nvCxnSpPr>
        <p:spPr>
          <a:xfrm>
            <a:off x="9680036" y="5635111"/>
            <a:ext cx="0" cy="280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מחבר חץ ישר 96"/>
          <p:cNvCxnSpPr/>
          <p:nvPr/>
        </p:nvCxnSpPr>
        <p:spPr>
          <a:xfrm>
            <a:off x="3181074" y="5635111"/>
            <a:ext cx="0" cy="280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9" name="תמונה 98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7857" y="5365848"/>
            <a:ext cx="292571" cy="173714"/>
          </a:xfrm>
          <a:prstGeom prst="rect">
            <a:avLst/>
          </a:prstGeom>
        </p:spPr>
      </p:pic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23</a:t>
            </a:fld>
            <a:endParaRPr lang="he-IL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246" y="1258372"/>
            <a:ext cx="1257143" cy="26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28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5" grpId="0"/>
      <p:bldP spid="63" grpId="0"/>
      <p:bldP spid="66" grpId="0"/>
      <p:bldP spid="68" grpId="0"/>
      <p:bldP spid="73" grpId="0"/>
      <p:bldP spid="74" grpId="0"/>
      <p:bldP spid="76" grpId="0"/>
      <p:bldP spid="80" grpId="0"/>
      <p:bldP spid="8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10657087" y="284143"/>
            <a:ext cx="106547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</a:t>
            </a:r>
            <a:endParaRPr lang="he-IL" sz="2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" y="166258"/>
            <a:ext cx="1001907" cy="268571"/>
          </a:xfrm>
          <a:prstGeom prst="rect">
            <a:avLst/>
          </a:prstGeom>
        </p:spPr>
      </p:pic>
      <p:pic>
        <p:nvPicPr>
          <p:cNvPr id="43" name="תמונה 4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49" y="1397207"/>
            <a:ext cx="3985371" cy="820114"/>
          </a:xfrm>
          <a:prstGeom prst="rect">
            <a:avLst/>
          </a:prstGeom>
        </p:spPr>
      </p:pic>
      <p:pic>
        <p:nvPicPr>
          <p:cNvPr id="42" name="תמונה 4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859" y="1392528"/>
            <a:ext cx="3266743" cy="820114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787" y="159415"/>
            <a:ext cx="1886476" cy="306286"/>
          </a:xfrm>
          <a:prstGeom prst="rect">
            <a:avLst/>
          </a:prstGeom>
        </p:spPr>
      </p:pic>
      <p:sp>
        <p:nvSpPr>
          <p:cNvPr id="18" name="סוגר מסולסל שמאלי 17"/>
          <p:cNvSpPr/>
          <p:nvPr/>
        </p:nvSpPr>
        <p:spPr>
          <a:xfrm rot="5400000">
            <a:off x="2680687" y="-976912"/>
            <a:ext cx="258380" cy="4324353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343" y="761197"/>
            <a:ext cx="308571" cy="262857"/>
          </a:xfrm>
          <a:prstGeom prst="rect">
            <a:avLst/>
          </a:prstGeom>
        </p:spPr>
      </p:pic>
      <p:sp>
        <p:nvSpPr>
          <p:cNvPr id="40" name="סוגר מסולסל שמאלי 39"/>
          <p:cNvSpPr/>
          <p:nvPr/>
        </p:nvSpPr>
        <p:spPr>
          <a:xfrm rot="5400000">
            <a:off x="9370667" y="-749768"/>
            <a:ext cx="221339" cy="3856026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3439" y="771275"/>
            <a:ext cx="316190" cy="262857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494" y="3973035"/>
            <a:ext cx="140190" cy="2240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162675" y="112503"/>
            <a:ext cx="337185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מה המצב ההדדי בין המישורים?</a:t>
            </a:r>
            <a:endParaRPr lang="he-IL" sz="2000" dirty="0"/>
          </a:p>
        </p:txBody>
      </p:sp>
      <p:sp>
        <p:nvSpPr>
          <p:cNvPr id="31" name="TextBox 30"/>
          <p:cNvSpPr txBox="1"/>
          <p:nvPr/>
        </p:nvSpPr>
        <p:spPr>
          <a:xfrm>
            <a:off x="10657087" y="2760643"/>
            <a:ext cx="106547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פתרון:</a:t>
            </a:r>
            <a:endParaRPr lang="he-IL" sz="2500" dirty="0"/>
          </a:p>
        </p:txBody>
      </p:sp>
      <p:pic>
        <p:nvPicPr>
          <p:cNvPr id="45" name="תמונה 4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2759438"/>
            <a:ext cx="4609371" cy="820114"/>
          </a:xfrm>
          <a:prstGeom prst="rect">
            <a:avLst/>
          </a:prstGeom>
        </p:spPr>
      </p:pic>
      <p:pic>
        <p:nvPicPr>
          <p:cNvPr id="53" name="תמונה 5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61" y="4647953"/>
            <a:ext cx="5613256" cy="820114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573" y="6001796"/>
            <a:ext cx="4306286" cy="456000"/>
          </a:xfrm>
          <a:prstGeom prst="rect">
            <a:avLst/>
          </a:prstGeom>
        </p:spPr>
      </p:pic>
      <p:pic>
        <p:nvPicPr>
          <p:cNvPr id="52" name="תמונה 5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280" y="4647955"/>
            <a:ext cx="2434286" cy="820114"/>
          </a:xfrm>
          <a:prstGeom prst="rect">
            <a:avLst/>
          </a:prstGeom>
        </p:spPr>
      </p:pic>
      <p:pic>
        <p:nvPicPr>
          <p:cNvPr id="54" name="תמונה 5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274" y="4647952"/>
            <a:ext cx="3202285" cy="820114"/>
          </a:xfrm>
          <a:prstGeom prst="rect">
            <a:avLst/>
          </a:prstGeom>
        </p:spPr>
      </p:pic>
      <p:cxnSp>
        <p:nvCxnSpPr>
          <p:cNvPr id="47" name="מחבר חץ ישר 46"/>
          <p:cNvCxnSpPr/>
          <p:nvPr/>
        </p:nvCxnSpPr>
        <p:spPr>
          <a:xfrm>
            <a:off x="5716105" y="5231733"/>
            <a:ext cx="0" cy="7427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תמונה 4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344" y="5774446"/>
            <a:ext cx="59429" cy="122286"/>
          </a:xfrm>
          <a:prstGeom prst="rect">
            <a:avLst/>
          </a:prstGeom>
        </p:spPr>
      </p:pic>
      <p:sp>
        <p:nvSpPr>
          <p:cNvPr id="50" name="סוגר מסולסל שמאלי 49"/>
          <p:cNvSpPr/>
          <p:nvPr/>
        </p:nvSpPr>
        <p:spPr>
          <a:xfrm rot="5400000">
            <a:off x="10109380" y="2816881"/>
            <a:ext cx="240597" cy="3219110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9403439" y="3802411"/>
            <a:ext cx="106547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ישר</a:t>
            </a:r>
            <a:endParaRPr lang="he-IL" sz="2000" dirty="0"/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58380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50" grpId="0" animBg="1"/>
      <p:bldP spid="5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10742812" y="499586"/>
            <a:ext cx="1065478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תרגיל:</a:t>
            </a:r>
            <a:endParaRPr lang="he-IL" sz="22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" y="166258"/>
            <a:ext cx="1001907" cy="26857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262" y="213849"/>
            <a:ext cx="5073828" cy="100236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481336" y="499586"/>
            <a:ext cx="1065478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האם </a:t>
            </a:r>
            <a:endParaRPr lang="he-IL" sz="2200" dirty="0"/>
          </a:p>
        </p:txBody>
      </p:sp>
      <p:sp>
        <p:nvSpPr>
          <p:cNvPr id="25" name="TextBox 24"/>
          <p:cNvSpPr txBox="1"/>
          <p:nvPr/>
        </p:nvSpPr>
        <p:spPr>
          <a:xfrm>
            <a:off x="1304925" y="499586"/>
            <a:ext cx="2841089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נמצאים על אותו ישר?</a:t>
            </a:r>
            <a:endParaRPr lang="he-IL" sz="2200" dirty="0"/>
          </a:p>
        </p:txBody>
      </p:sp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2276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10658475" y="383630"/>
            <a:ext cx="10640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ניתוח:</a:t>
            </a:r>
            <a:endParaRPr lang="he-IL" sz="22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600" y="552723"/>
            <a:ext cx="199467" cy="196114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9959377" y="382788"/>
            <a:ext cx="832391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יהא</a:t>
            </a:r>
            <a:endParaRPr lang="he-IL" sz="2200" dirty="0"/>
          </a:p>
        </p:txBody>
      </p:sp>
      <p:sp>
        <p:nvSpPr>
          <p:cNvPr id="42" name="TextBox 41"/>
          <p:cNvSpPr txBox="1"/>
          <p:nvPr/>
        </p:nvSpPr>
        <p:spPr>
          <a:xfrm>
            <a:off x="8901033" y="382788"/>
            <a:ext cx="832391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מ"ו</a:t>
            </a:r>
            <a:endParaRPr lang="he-IL" sz="2200" dirty="0"/>
          </a:p>
        </p:txBody>
      </p:sp>
      <p:sp>
        <p:nvSpPr>
          <p:cNvPr id="43" name="TextBox 42"/>
          <p:cNvSpPr txBox="1"/>
          <p:nvPr/>
        </p:nvSpPr>
        <p:spPr>
          <a:xfrm>
            <a:off x="8357825" y="382788"/>
            <a:ext cx="832391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ו-</a:t>
            </a:r>
            <a:endParaRPr lang="he-IL" sz="22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482" y="522293"/>
            <a:ext cx="1134781" cy="17600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6043617" y="382788"/>
            <a:ext cx="1180689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וקטורים</a:t>
            </a:r>
            <a:endParaRPr lang="he-IL" sz="2200" dirty="0"/>
          </a:p>
        </p:txBody>
      </p:sp>
      <p:sp>
        <p:nvSpPr>
          <p:cNvPr id="46" name="TextBox 45"/>
          <p:cNvSpPr txBox="1"/>
          <p:nvPr/>
        </p:nvSpPr>
        <p:spPr>
          <a:xfrm>
            <a:off x="-1236855" y="380440"/>
            <a:ext cx="7280472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איך נבדוק אם כל </a:t>
            </a:r>
            <a:r>
              <a:rPr lang="he-IL" sz="2200" dirty="0" err="1" smtClean="0"/>
              <a:t>הוקטורים</a:t>
            </a:r>
            <a:r>
              <a:rPr lang="he-IL" sz="2200" dirty="0" smtClean="0"/>
              <a:t> נמצאים על אותו מישור?</a:t>
            </a:r>
            <a:endParaRPr lang="he-IL" sz="2200" dirty="0"/>
          </a:p>
        </p:txBody>
      </p:sp>
      <p:sp>
        <p:nvSpPr>
          <p:cNvPr id="51" name="TextBox 50"/>
          <p:cNvSpPr txBox="1"/>
          <p:nvPr/>
        </p:nvSpPr>
        <p:spPr>
          <a:xfrm>
            <a:off x="-395607" y="940915"/>
            <a:ext cx="6439224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איך נבדוק אם כל </a:t>
            </a:r>
            <a:r>
              <a:rPr lang="he-IL" sz="2200" dirty="0" err="1" smtClean="0"/>
              <a:t>הוקטורים</a:t>
            </a:r>
            <a:r>
              <a:rPr lang="he-IL" sz="2200" dirty="0" smtClean="0"/>
              <a:t> נמצאים על אותו ישר?</a:t>
            </a:r>
            <a:endParaRPr lang="he-IL" sz="2200" dirty="0"/>
          </a:p>
        </p:txBody>
      </p:sp>
      <p:sp>
        <p:nvSpPr>
          <p:cNvPr id="55" name="TextBox 54"/>
          <p:cNvSpPr txBox="1"/>
          <p:nvPr/>
        </p:nvSpPr>
        <p:spPr>
          <a:xfrm>
            <a:off x="345522" y="1603520"/>
            <a:ext cx="1022484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איך נבדוק אם כל </a:t>
            </a:r>
            <a:r>
              <a:rPr lang="he-IL" sz="2500" dirty="0" err="1" smtClean="0"/>
              <a:t>הוקטורים</a:t>
            </a:r>
            <a:r>
              <a:rPr lang="he-IL" sz="2500" dirty="0" smtClean="0"/>
              <a:t> נמצאים על אותו מרחב </a:t>
            </a:r>
            <a:r>
              <a:rPr lang="he-IL" sz="2500" dirty="0" err="1" smtClean="0"/>
              <a:t>אפיני</a:t>
            </a:r>
            <a:r>
              <a:rPr lang="he-IL" sz="2500" dirty="0" smtClean="0"/>
              <a:t>, </a:t>
            </a:r>
            <a:r>
              <a:rPr lang="he-IL" sz="2500" dirty="0" err="1" smtClean="0"/>
              <a:t>ממימד</a:t>
            </a:r>
            <a:r>
              <a:rPr lang="he-IL" sz="2500" dirty="0" smtClean="0"/>
              <a:t> מסוים?</a:t>
            </a:r>
            <a:endParaRPr lang="he-IL" sz="25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508" y="2924308"/>
            <a:ext cx="1327543" cy="212876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10002051" y="2770158"/>
            <a:ext cx="213355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קיים מרחב </a:t>
            </a:r>
            <a:r>
              <a:rPr lang="he-IL" sz="2200" dirty="0" err="1" smtClean="0"/>
              <a:t>אפיני</a:t>
            </a:r>
            <a:endParaRPr lang="he-IL" sz="22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152" y="3339267"/>
            <a:ext cx="1677867" cy="243048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702" y="3233071"/>
            <a:ext cx="546668" cy="177143"/>
          </a:xfrm>
          <a:prstGeom prst="rect">
            <a:avLst/>
          </a:prstGeom>
        </p:spPr>
      </p:pic>
      <p:pic>
        <p:nvPicPr>
          <p:cNvPr id="112" name="תמונה 1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38" y="3339267"/>
            <a:ext cx="3972571" cy="243048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10570363" y="4139553"/>
            <a:ext cx="1270442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הוכחה:</a:t>
            </a:r>
            <a:endParaRPr lang="he-IL" sz="2200" dirty="0"/>
          </a:p>
        </p:txBody>
      </p:sp>
      <p:pic>
        <p:nvPicPr>
          <p:cNvPr id="38" name="תמונה 3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7765" y="5066312"/>
            <a:ext cx="440838" cy="279924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845" y="4298512"/>
            <a:ext cx="440838" cy="279924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064" y="4298512"/>
            <a:ext cx="772724" cy="231314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734" y="4362521"/>
            <a:ext cx="248076" cy="155886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995" y="4338406"/>
            <a:ext cx="2390248" cy="243048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5289" y="4319663"/>
            <a:ext cx="1441524" cy="231314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629" y="4362521"/>
            <a:ext cx="248076" cy="155886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16" y="4338405"/>
            <a:ext cx="2988648" cy="243048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265" y="4371665"/>
            <a:ext cx="248076" cy="155886"/>
          </a:xfrm>
          <a:prstGeom prst="rect">
            <a:avLst/>
          </a:prstGeom>
        </p:spPr>
      </p:pic>
      <p:cxnSp>
        <p:nvCxnSpPr>
          <p:cNvPr id="98" name="מחבר ישר 97"/>
          <p:cNvCxnSpPr/>
          <p:nvPr/>
        </p:nvCxnSpPr>
        <p:spPr>
          <a:xfrm>
            <a:off x="197537" y="3491006"/>
            <a:ext cx="898409" cy="26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3250864" y="2780874"/>
            <a:ext cx="1429504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קיים ת"מ</a:t>
            </a:r>
            <a:endParaRPr lang="he-IL" sz="2200" dirty="0"/>
          </a:p>
        </p:txBody>
      </p:sp>
      <p:sp>
        <p:nvSpPr>
          <p:cNvPr id="102" name="TextBox 101"/>
          <p:cNvSpPr txBox="1"/>
          <p:nvPr/>
        </p:nvSpPr>
        <p:spPr>
          <a:xfrm>
            <a:off x="7840656" y="2772735"/>
            <a:ext cx="726022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עם</a:t>
            </a:r>
            <a:endParaRPr lang="he-IL" sz="2200" dirty="0"/>
          </a:p>
        </p:txBody>
      </p:sp>
      <p:pic>
        <p:nvPicPr>
          <p:cNvPr id="104" name="תמונה 10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299" y="2907874"/>
            <a:ext cx="1205181" cy="196114"/>
          </a:xfrm>
          <a:prstGeom prst="rect">
            <a:avLst/>
          </a:prstGeom>
        </p:spPr>
      </p:pic>
      <p:sp>
        <p:nvSpPr>
          <p:cNvPr id="105" name="TextBox 104"/>
          <p:cNvSpPr txBox="1"/>
          <p:nvPr/>
        </p:nvSpPr>
        <p:spPr>
          <a:xfrm>
            <a:off x="9471693" y="3212687"/>
            <a:ext cx="726022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כך ש</a:t>
            </a:r>
            <a:endParaRPr lang="he-IL" sz="2200" dirty="0"/>
          </a:p>
        </p:txBody>
      </p:sp>
      <p:pic>
        <p:nvPicPr>
          <p:cNvPr id="110" name="תמונה 10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38" y="2931672"/>
            <a:ext cx="1317486" cy="199466"/>
          </a:xfrm>
          <a:prstGeom prst="rect">
            <a:avLst/>
          </a:prstGeom>
        </p:spPr>
      </p:pic>
      <p:pic>
        <p:nvPicPr>
          <p:cNvPr id="108" name="תמונה 107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876" y="2935024"/>
            <a:ext cx="276572" cy="196114"/>
          </a:xfrm>
          <a:prstGeom prst="rect">
            <a:avLst/>
          </a:prstGeom>
        </p:spPr>
      </p:pic>
      <p:sp>
        <p:nvSpPr>
          <p:cNvPr id="109" name="TextBox 108"/>
          <p:cNvSpPr txBox="1"/>
          <p:nvPr/>
        </p:nvSpPr>
        <p:spPr>
          <a:xfrm>
            <a:off x="1568087" y="2780874"/>
            <a:ext cx="1279481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עם</a:t>
            </a:r>
            <a:endParaRPr lang="he-IL" sz="2200" dirty="0"/>
          </a:p>
        </p:txBody>
      </p:sp>
      <p:sp>
        <p:nvSpPr>
          <p:cNvPr id="111" name="TextBox 110"/>
          <p:cNvSpPr txBox="1"/>
          <p:nvPr/>
        </p:nvSpPr>
        <p:spPr>
          <a:xfrm>
            <a:off x="10658475" y="2212488"/>
            <a:ext cx="10640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טענה:</a:t>
            </a:r>
            <a:endParaRPr lang="he-IL" sz="2200" dirty="0"/>
          </a:p>
        </p:txBody>
      </p:sp>
      <p:sp>
        <p:nvSpPr>
          <p:cNvPr id="113" name="TextBox 112"/>
          <p:cNvSpPr txBox="1"/>
          <p:nvPr/>
        </p:nvSpPr>
        <p:spPr>
          <a:xfrm>
            <a:off x="4303157" y="3212687"/>
            <a:ext cx="726022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כך ש</a:t>
            </a:r>
            <a:endParaRPr lang="he-IL" sz="2200" dirty="0"/>
          </a:p>
        </p:txBody>
      </p:sp>
      <p:pic>
        <p:nvPicPr>
          <p:cNvPr id="114" name="תמונה 11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2133" y="5067845"/>
            <a:ext cx="3972571" cy="243048"/>
          </a:xfrm>
          <a:prstGeom prst="rect">
            <a:avLst/>
          </a:prstGeom>
        </p:spPr>
      </p:pic>
      <p:pic>
        <p:nvPicPr>
          <p:cNvPr id="115" name="תמונה 114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374" y="5128331"/>
            <a:ext cx="248076" cy="155886"/>
          </a:xfrm>
          <a:prstGeom prst="rect">
            <a:avLst/>
          </a:prstGeom>
        </p:spPr>
      </p:pic>
      <p:pic>
        <p:nvPicPr>
          <p:cNvPr id="117" name="תמונה 116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055" y="5067844"/>
            <a:ext cx="2772419" cy="243048"/>
          </a:xfrm>
          <a:prstGeom prst="rect">
            <a:avLst/>
          </a:prstGeom>
        </p:spPr>
      </p:pic>
      <p:sp>
        <p:nvSpPr>
          <p:cNvPr id="118" name="סוגר מסולסל שמאלי 117"/>
          <p:cNvSpPr/>
          <p:nvPr/>
        </p:nvSpPr>
        <p:spPr>
          <a:xfrm rot="16200000">
            <a:off x="4284323" y="4953494"/>
            <a:ext cx="133783" cy="97852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9" name="תמונה 118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6566" y="5711997"/>
            <a:ext cx="169295" cy="189409"/>
          </a:xfrm>
          <a:prstGeom prst="rect">
            <a:avLst/>
          </a:prstGeom>
        </p:spPr>
      </p:pic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9292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9" grpId="0"/>
      <p:bldP spid="69" grpId="0"/>
      <p:bldP spid="101" grpId="0"/>
      <p:bldP spid="102" grpId="0"/>
      <p:bldP spid="105" grpId="0"/>
      <p:bldP spid="109" grpId="0"/>
      <p:bldP spid="111" grpId="0"/>
      <p:bldP spid="113" grpId="0"/>
      <p:bldP spid="11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10658475" y="383630"/>
            <a:ext cx="10640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ניתוח:</a:t>
            </a:r>
            <a:endParaRPr lang="he-IL" sz="22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600" y="552723"/>
            <a:ext cx="199467" cy="196114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9959377" y="382788"/>
            <a:ext cx="832391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יהא</a:t>
            </a:r>
            <a:endParaRPr lang="he-IL" sz="2200" dirty="0"/>
          </a:p>
        </p:txBody>
      </p:sp>
      <p:sp>
        <p:nvSpPr>
          <p:cNvPr id="42" name="TextBox 41"/>
          <p:cNvSpPr txBox="1"/>
          <p:nvPr/>
        </p:nvSpPr>
        <p:spPr>
          <a:xfrm>
            <a:off x="8901033" y="382788"/>
            <a:ext cx="832391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מ"ו</a:t>
            </a:r>
            <a:endParaRPr lang="he-IL" sz="2200" dirty="0"/>
          </a:p>
        </p:txBody>
      </p:sp>
      <p:sp>
        <p:nvSpPr>
          <p:cNvPr id="43" name="TextBox 42"/>
          <p:cNvSpPr txBox="1"/>
          <p:nvPr/>
        </p:nvSpPr>
        <p:spPr>
          <a:xfrm>
            <a:off x="8357825" y="382788"/>
            <a:ext cx="832391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ו-</a:t>
            </a:r>
            <a:endParaRPr lang="he-IL" sz="22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482" y="522293"/>
            <a:ext cx="1134781" cy="17600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6043617" y="382788"/>
            <a:ext cx="1180689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וקטורים</a:t>
            </a:r>
            <a:endParaRPr lang="he-IL" sz="2200" dirty="0"/>
          </a:p>
        </p:txBody>
      </p:sp>
      <p:sp>
        <p:nvSpPr>
          <p:cNvPr id="46" name="TextBox 45"/>
          <p:cNvSpPr txBox="1"/>
          <p:nvPr/>
        </p:nvSpPr>
        <p:spPr>
          <a:xfrm>
            <a:off x="-1236855" y="380440"/>
            <a:ext cx="7280472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איך נבדוק אם כל </a:t>
            </a:r>
            <a:r>
              <a:rPr lang="he-IL" sz="2200" dirty="0" err="1" smtClean="0"/>
              <a:t>הוקטורים</a:t>
            </a:r>
            <a:r>
              <a:rPr lang="he-IL" sz="2200" dirty="0" smtClean="0"/>
              <a:t> נמצאים על אותו מישור?</a:t>
            </a:r>
            <a:endParaRPr lang="he-IL" sz="2200" dirty="0"/>
          </a:p>
        </p:txBody>
      </p:sp>
      <p:sp>
        <p:nvSpPr>
          <p:cNvPr id="51" name="TextBox 50"/>
          <p:cNvSpPr txBox="1"/>
          <p:nvPr/>
        </p:nvSpPr>
        <p:spPr>
          <a:xfrm>
            <a:off x="-395607" y="940915"/>
            <a:ext cx="6439224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איך נבדוק אם כל </a:t>
            </a:r>
            <a:r>
              <a:rPr lang="he-IL" sz="2200" dirty="0" err="1" smtClean="0"/>
              <a:t>הוקטורים</a:t>
            </a:r>
            <a:r>
              <a:rPr lang="he-IL" sz="2200" dirty="0" smtClean="0"/>
              <a:t> נמצאים על אותו ישר?</a:t>
            </a:r>
            <a:endParaRPr lang="he-IL" sz="2200" dirty="0"/>
          </a:p>
        </p:txBody>
      </p:sp>
      <p:sp>
        <p:nvSpPr>
          <p:cNvPr id="55" name="TextBox 54"/>
          <p:cNvSpPr txBox="1"/>
          <p:nvPr/>
        </p:nvSpPr>
        <p:spPr>
          <a:xfrm>
            <a:off x="345522" y="1603520"/>
            <a:ext cx="1022484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איך נבדוק אם כל </a:t>
            </a:r>
            <a:r>
              <a:rPr lang="he-IL" sz="2500" dirty="0" err="1" smtClean="0"/>
              <a:t>הוקטורים</a:t>
            </a:r>
            <a:r>
              <a:rPr lang="he-IL" sz="2500" dirty="0" smtClean="0"/>
              <a:t> נמצאים על אותו מרחב </a:t>
            </a:r>
            <a:r>
              <a:rPr lang="he-IL" sz="2500" dirty="0" err="1" smtClean="0"/>
              <a:t>אפיני</a:t>
            </a:r>
            <a:r>
              <a:rPr lang="he-IL" sz="2500" dirty="0" smtClean="0"/>
              <a:t>, </a:t>
            </a:r>
            <a:r>
              <a:rPr lang="he-IL" sz="2500" dirty="0" err="1" smtClean="0"/>
              <a:t>ממימד</a:t>
            </a:r>
            <a:r>
              <a:rPr lang="he-IL" sz="2500" dirty="0" smtClean="0"/>
              <a:t> מסוים?</a:t>
            </a:r>
            <a:endParaRPr lang="he-IL" sz="25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508" y="2924308"/>
            <a:ext cx="1327543" cy="212876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10002051" y="2770158"/>
            <a:ext cx="213355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קיים מרחב </a:t>
            </a:r>
            <a:r>
              <a:rPr lang="he-IL" sz="2200" dirty="0" err="1" smtClean="0"/>
              <a:t>אפיני</a:t>
            </a:r>
            <a:endParaRPr lang="he-IL" sz="22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152" y="3339267"/>
            <a:ext cx="1677867" cy="243048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702" y="3233071"/>
            <a:ext cx="546668" cy="177143"/>
          </a:xfrm>
          <a:prstGeom prst="rect">
            <a:avLst/>
          </a:prstGeom>
        </p:spPr>
      </p:pic>
      <p:pic>
        <p:nvPicPr>
          <p:cNvPr id="112" name="תמונה 1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38" y="3339267"/>
            <a:ext cx="3972571" cy="243048"/>
          </a:xfrm>
          <a:prstGeom prst="rect">
            <a:avLst/>
          </a:prstGeom>
        </p:spPr>
      </p:pic>
      <p:cxnSp>
        <p:nvCxnSpPr>
          <p:cNvPr id="98" name="מחבר ישר 97"/>
          <p:cNvCxnSpPr/>
          <p:nvPr/>
        </p:nvCxnSpPr>
        <p:spPr>
          <a:xfrm>
            <a:off x="197537" y="3491006"/>
            <a:ext cx="898409" cy="26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3250864" y="2780874"/>
            <a:ext cx="1429504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קיים ת"מ</a:t>
            </a:r>
            <a:endParaRPr lang="he-IL" sz="2200" dirty="0"/>
          </a:p>
        </p:txBody>
      </p:sp>
      <p:sp>
        <p:nvSpPr>
          <p:cNvPr id="102" name="TextBox 101"/>
          <p:cNvSpPr txBox="1"/>
          <p:nvPr/>
        </p:nvSpPr>
        <p:spPr>
          <a:xfrm>
            <a:off x="7840656" y="2772735"/>
            <a:ext cx="726022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עם</a:t>
            </a:r>
            <a:endParaRPr lang="he-IL" sz="2200" dirty="0"/>
          </a:p>
        </p:txBody>
      </p:sp>
      <p:pic>
        <p:nvPicPr>
          <p:cNvPr id="104" name="תמונה 10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299" y="2907874"/>
            <a:ext cx="1205181" cy="196114"/>
          </a:xfrm>
          <a:prstGeom prst="rect">
            <a:avLst/>
          </a:prstGeom>
        </p:spPr>
      </p:pic>
      <p:sp>
        <p:nvSpPr>
          <p:cNvPr id="105" name="TextBox 104"/>
          <p:cNvSpPr txBox="1"/>
          <p:nvPr/>
        </p:nvSpPr>
        <p:spPr>
          <a:xfrm>
            <a:off x="9471693" y="3212687"/>
            <a:ext cx="726022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כך ש</a:t>
            </a:r>
            <a:endParaRPr lang="he-IL" sz="2200" dirty="0"/>
          </a:p>
        </p:txBody>
      </p:sp>
      <p:pic>
        <p:nvPicPr>
          <p:cNvPr id="110" name="תמונה 10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38" y="2931672"/>
            <a:ext cx="1317486" cy="199466"/>
          </a:xfrm>
          <a:prstGeom prst="rect">
            <a:avLst/>
          </a:prstGeom>
        </p:spPr>
      </p:pic>
      <p:pic>
        <p:nvPicPr>
          <p:cNvPr id="108" name="תמונה 10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876" y="2935024"/>
            <a:ext cx="276572" cy="196114"/>
          </a:xfrm>
          <a:prstGeom prst="rect">
            <a:avLst/>
          </a:prstGeom>
        </p:spPr>
      </p:pic>
      <p:sp>
        <p:nvSpPr>
          <p:cNvPr id="109" name="TextBox 108"/>
          <p:cNvSpPr txBox="1"/>
          <p:nvPr/>
        </p:nvSpPr>
        <p:spPr>
          <a:xfrm>
            <a:off x="1568087" y="2780874"/>
            <a:ext cx="1279481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עם</a:t>
            </a:r>
            <a:endParaRPr lang="he-IL" sz="2200" dirty="0"/>
          </a:p>
        </p:txBody>
      </p:sp>
      <p:sp>
        <p:nvSpPr>
          <p:cNvPr id="111" name="TextBox 110"/>
          <p:cNvSpPr txBox="1"/>
          <p:nvPr/>
        </p:nvSpPr>
        <p:spPr>
          <a:xfrm>
            <a:off x="10658475" y="2212488"/>
            <a:ext cx="10640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טענה:</a:t>
            </a:r>
            <a:endParaRPr lang="he-IL" sz="2200" dirty="0"/>
          </a:p>
        </p:txBody>
      </p:sp>
      <p:sp>
        <p:nvSpPr>
          <p:cNvPr id="113" name="TextBox 112"/>
          <p:cNvSpPr txBox="1"/>
          <p:nvPr/>
        </p:nvSpPr>
        <p:spPr>
          <a:xfrm>
            <a:off x="4303157" y="3212687"/>
            <a:ext cx="726022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כך ש</a:t>
            </a:r>
            <a:endParaRPr lang="he-IL" sz="2200" dirty="0"/>
          </a:p>
        </p:txBody>
      </p:sp>
      <p:pic>
        <p:nvPicPr>
          <p:cNvPr id="44" name="תמונה 4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42780" y="4293311"/>
            <a:ext cx="546668" cy="177143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98" y="5039264"/>
            <a:ext cx="5368838" cy="279924"/>
          </a:xfrm>
          <a:prstGeom prst="rect">
            <a:avLst/>
          </a:prstGeom>
        </p:spPr>
      </p:pic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383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10742812" y="499586"/>
            <a:ext cx="1065478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תרגיל:</a:t>
            </a:r>
            <a:endParaRPr lang="he-IL" sz="22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" y="166258"/>
            <a:ext cx="1001907" cy="26857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262" y="213849"/>
            <a:ext cx="5073828" cy="100236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481336" y="499586"/>
            <a:ext cx="1065478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האם </a:t>
            </a:r>
            <a:endParaRPr lang="he-IL" sz="2200" dirty="0"/>
          </a:p>
        </p:txBody>
      </p:sp>
      <p:sp>
        <p:nvSpPr>
          <p:cNvPr id="25" name="TextBox 24"/>
          <p:cNvSpPr txBox="1"/>
          <p:nvPr/>
        </p:nvSpPr>
        <p:spPr>
          <a:xfrm>
            <a:off x="1304925" y="499586"/>
            <a:ext cx="2841089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נמצאים על אותו ישר?</a:t>
            </a:r>
            <a:endParaRPr lang="he-IL" sz="2200" dirty="0"/>
          </a:p>
        </p:txBody>
      </p:sp>
      <p:sp>
        <p:nvSpPr>
          <p:cNvPr id="27" name="TextBox 26"/>
          <p:cNvSpPr txBox="1"/>
          <p:nvPr/>
        </p:nvSpPr>
        <p:spPr>
          <a:xfrm>
            <a:off x="10742812" y="1671161"/>
            <a:ext cx="1065478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פתרון:</a:t>
            </a:r>
            <a:endParaRPr lang="he-IL" sz="2200" dirty="0"/>
          </a:p>
        </p:txBody>
      </p:sp>
      <p:sp>
        <p:nvSpPr>
          <p:cNvPr id="28" name="TextBox 27"/>
          <p:cNvSpPr txBox="1"/>
          <p:nvPr/>
        </p:nvSpPr>
        <p:spPr>
          <a:xfrm>
            <a:off x="8639175" y="1682923"/>
            <a:ext cx="1907639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נבדוק האם </a:t>
            </a:r>
            <a:endParaRPr lang="he-IL" sz="22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050" y="1852086"/>
            <a:ext cx="2785828" cy="1760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3810000" y="1689471"/>
            <a:ext cx="1756558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נמצאים </a:t>
            </a:r>
            <a:r>
              <a:rPr lang="he-IL" sz="2200" dirty="0" err="1" smtClean="0"/>
              <a:t>בת"מ</a:t>
            </a:r>
            <a:endParaRPr lang="he-IL" sz="2200" dirty="0"/>
          </a:p>
        </p:txBody>
      </p:sp>
      <p:sp>
        <p:nvSpPr>
          <p:cNvPr id="32" name="סוגר מסולסל שמאלי 31"/>
          <p:cNvSpPr/>
          <p:nvPr/>
        </p:nvSpPr>
        <p:spPr>
          <a:xfrm rot="16200000">
            <a:off x="7242960" y="654306"/>
            <a:ext cx="310693" cy="293894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833" y="2580522"/>
            <a:ext cx="3541790" cy="1002362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971675" y="1689471"/>
            <a:ext cx="1240661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err="1" smtClean="0"/>
              <a:t>שמימדו</a:t>
            </a:r>
            <a:r>
              <a:rPr lang="he-IL" sz="2200" dirty="0" smtClean="0"/>
              <a:t> 1</a:t>
            </a:r>
            <a:endParaRPr lang="he-IL" sz="22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722" y="1842029"/>
            <a:ext cx="276572" cy="196114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647" y="2564629"/>
            <a:ext cx="4746972" cy="1002362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945" y="2939178"/>
            <a:ext cx="449219" cy="196114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9517" y="2734683"/>
            <a:ext cx="388876" cy="408990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660" y="4108932"/>
            <a:ext cx="3093714" cy="683429"/>
          </a:xfrm>
          <a:prstGeom prst="rect">
            <a:avLst/>
          </a:prstGeom>
        </p:spPr>
      </p:pic>
      <p:cxnSp>
        <p:nvCxnSpPr>
          <p:cNvPr id="15" name="מחבר חץ ישר 14"/>
          <p:cNvCxnSpPr/>
          <p:nvPr/>
        </p:nvCxnSpPr>
        <p:spPr>
          <a:xfrm>
            <a:off x="9956667" y="3429000"/>
            <a:ext cx="0" cy="594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תמונה 1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888" y="4468508"/>
            <a:ext cx="248076" cy="155886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213" y="4042308"/>
            <a:ext cx="2165639" cy="1002362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61" y="4543489"/>
            <a:ext cx="1432381" cy="232381"/>
          </a:xfrm>
          <a:prstGeom prst="rect">
            <a:avLst/>
          </a:prstGeom>
        </p:spPr>
      </p:pic>
      <p:sp>
        <p:nvSpPr>
          <p:cNvPr id="34" name="סוגר מסולסל שמאלי 33"/>
          <p:cNvSpPr/>
          <p:nvPr/>
        </p:nvSpPr>
        <p:spPr>
          <a:xfrm rot="16200000">
            <a:off x="3931711" y="3396313"/>
            <a:ext cx="310693" cy="358830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3277261" y="5431538"/>
            <a:ext cx="1065478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ישר</a:t>
            </a:r>
            <a:endParaRPr lang="he-IL" sz="2200" dirty="0"/>
          </a:p>
        </p:txBody>
      </p:sp>
      <p:pic>
        <p:nvPicPr>
          <p:cNvPr id="37" name="תמונה 3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152" y="4059988"/>
            <a:ext cx="1071086" cy="1002362"/>
          </a:xfrm>
          <a:prstGeom prst="rect">
            <a:avLst/>
          </a:prstGeom>
        </p:spPr>
      </p:pic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34706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0" grpId="0"/>
      <p:bldP spid="32" grpId="0" animBg="1"/>
      <p:bldP spid="33" grpId="0"/>
      <p:bldP spid="34" grpId="0" animBg="1"/>
      <p:bldP spid="3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10742812" y="499586"/>
            <a:ext cx="1065478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תרגיל:</a:t>
            </a:r>
            <a:endParaRPr lang="he-IL" sz="22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" y="166258"/>
            <a:ext cx="1005716" cy="270476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900" y="1204436"/>
            <a:ext cx="7641904" cy="121447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458200" y="499586"/>
            <a:ext cx="2088614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מצאו מרחב </a:t>
            </a:r>
            <a:r>
              <a:rPr lang="he-IL" sz="2200" dirty="0" err="1" smtClean="0"/>
              <a:t>אפיני</a:t>
            </a:r>
            <a:r>
              <a:rPr lang="he-IL" sz="2200" dirty="0" smtClean="0"/>
              <a:t>  </a:t>
            </a:r>
            <a:endParaRPr lang="he-IL" sz="2200" dirty="0"/>
          </a:p>
        </p:txBody>
      </p:sp>
      <p:sp>
        <p:nvSpPr>
          <p:cNvPr id="27" name="TextBox 26"/>
          <p:cNvSpPr txBox="1"/>
          <p:nvPr/>
        </p:nvSpPr>
        <p:spPr>
          <a:xfrm>
            <a:off x="10742812" y="3083275"/>
            <a:ext cx="1065478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פתרון:</a:t>
            </a:r>
            <a:endParaRPr lang="he-IL" sz="2200" dirty="0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158" y="608591"/>
            <a:ext cx="1327543" cy="21287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5768495" y="469595"/>
            <a:ext cx="890739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200" dirty="0" smtClean="0"/>
              <a:t>כך ש</a:t>
            </a:r>
            <a:endParaRPr lang="he-IL" sz="22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448" y="593505"/>
            <a:ext cx="1651048" cy="243047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35519" y="469594"/>
            <a:ext cx="3825179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200" dirty="0" smtClean="0"/>
              <a:t>מי מהם עם </a:t>
            </a:r>
            <a:r>
              <a:rPr lang="he-IL" sz="2200" dirty="0" err="1" smtClean="0"/>
              <a:t>המימד</a:t>
            </a:r>
            <a:r>
              <a:rPr lang="he-IL" sz="2200" dirty="0" smtClean="0"/>
              <a:t> הכי קטן?</a:t>
            </a:r>
            <a:endParaRPr lang="he-IL" sz="22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052" y="3156242"/>
            <a:ext cx="1776762" cy="284952"/>
          </a:xfrm>
          <a:prstGeom prst="rect">
            <a:avLst/>
          </a:prstGeom>
        </p:spPr>
      </p:pic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29</a:t>
            </a:fld>
            <a:endParaRPr lang="he-IL"/>
          </a:p>
        </p:txBody>
      </p:sp>
      <p:pic>
        <p:nvPicPr>
          <p:cNvPr id="14" name="תמונה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7778" y="3101795"/>
            <a:ext cx="393845" cy="39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86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10658475" y="383630"/>
            <a:ext cx="10640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ניתוח:</a:t>
            </a:r>
            <a:endParaRPr lang="he-IL" sz="22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600" y="552723"/>
            <a:ext cx="199467" cy="196114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9959377" y="382788"/>
            <a:ext cx="832391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יהא</a:t>
            </a:r>
            <a:endParaRPr lang="he-IL" sz="2200" dirty="0"/>
          </a:p>
        </p:txBody>
      </p:sp>
      <p:sp>
        <p:nvSpPr>
          <p:cNvPr id="42" name="TextBox 41"/>
          <p:cNvSpPr txBox="1"/>
          <p:nvPr/>
        </p:nvSpPr>
        <p:spPr>
          <a:xfrm>
            <a:off x="8901033" y="382788"/>
            <a:ext cx="832391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מ"ו</a:t>
            </a:r>
            <a:endParaRPr lang="he-IL" sz="2200" dirty="0"/>
          </a:p>
        </p:txBody>
      </p:sp>
      <p:sp>
        <p:nvSpPr>
          <p:cNvPr id="43" name="TextBox 42"/>
          <p:cNvSpPr txBox="1"/>
          <p:nvPr/>
        </p:nvSpPr>
        <p:spPr>
          <a:xfrm>
            <a:off x="8357825" y="382788"/>
            <a:ext cx="832391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ו-</a:t>
            </a:r>
            <a:endParaRPr lang="he-IL" sz="22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482" y="522293"/>
            <a:ext cx="1134781" cy="17600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6043617" y="382788"/>
            <a:ext cx="1180689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וקטורים</a:t>
            </a:r>
            <a:endParaRPr lang="he-IL" sz="2200" dirty="0"/>
          </a:p>
        </p:txBody>
      </p:sp>
      <p:sp>
        <p:nvSpPr>
          <p:cNvPr id="46" name="TextBox 45"/>
          <p:cNvSpPr txBox="1"/>
          <p:nvPr/>
        </p:nvSpPr>
        <p:spPr>
          <a:xfrm>
            <a:off x="2403380" y="1019232"/>
            <a:ext cx="795981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איך נמצא מרחב </a:t>
            </a:r>
            <a:r>
              <a:rPr lang="he-IL" sz="2500" dirty="0" err="1" smtClean="0"/>
              <a:t>אפיני</a:t>
            </a:r>
            <a:r>
              <a:rPr lang="he-IL" sz="2500" dirty="0" smtClean="0"/>
              <a:t> עם </a:t>
            </a:r>
            <a:r>
              <a:rPr lang="he-IL" sz="2500" dirty="0" err="1" smtClean="0"/>
              <a:t>מימד</a:t>
            </a:r>
            <a:r>
              <a:rPr lang="he-IL" sz="2500" dirty="0" smtClean="0"/>
              <a:t> הכי קטן שכולם נמצאים בו?</a:t>
            </a:r>
            <a:endParaRPr lang="he-IL" sz="2500" dirty="0"/>
          </a:p>
        </p:txBody>
      </p:sp>
      <p:sp>
        <p:nvSpPr>
          <p:cNvPr id="111" name="TextBox 110"/>
          <p:cNvSpPr txBox="1"/>
          <p:nvPr/>
        </p:nvSpPr>
        <p:spPr>
          <a:xfrm>
            <a:off x="10658475" y="1879113"/>
            <a:ext cx="10640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טענה:</a:t>
            </a:r>
            <a:endParaRPr lang="he-IL" sz="2200" dirty="0"/>
          </a:p>
        </p:txBody>
      </p:sp>
      <p:sp>
        <p:nvSpPr>
          <p:cNvPr id="29" name="TextBox 28"/>
          <p:cNvSpPr txBox="1"/>
          <p:nvPr/>
        </p:nvSpPr>
        <p:spPr>
          <a:xfrm>
            <a:off x="9733424" y="1867528"/>
            <a:ext cx="726022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זהו</a:t>
            </a:r>
            <a:endParaRPr lang="he-IL" sz="22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762" y="1969587"/>
            <a:ext cx="5313523" cy="279924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0658475" y="2635335"/>
            <a:ext cx="10640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הוכחה:</a:t>
            </a:r>
            <a:endParaRPr lang="he-IL" sz="22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189" y="2769006"/>
            <a:ext cx="1677867" cy="243048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4664" y="2690931"/>
            <a:ext cx="399197" cy="399197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0615666" y="3587835"/>
            <a:ext cx="10640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יהא </a:t>
            </a:r>
            <a:endParaRPr lang="he-IL" sz="22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814" y="3696840"/>
            <a:ext cx="769372" cy="212876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7174694" y="3587835"/>
            <a:ext cx="2925934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מרחב </a:t>
            </a:r>
            <a:r>
              <a:rPr lang="he-IL" sz="2200" dirty="0" err="1" smtClean="0"/>
              <a:t>אפיני</a:t>
            </a:r>
            <a:r>
              <a:rPr lang="he-IL" sz="2200" dirty="0" smtClean="0"/>
              <a:t> המקיים</a:t>
            </a:r>
            <a:endParaRPr lang="he-IL" sz="22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261" y="3718837"/>
            <a:ext cx="2274592" cy="243047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10459446" y="5174307"/>
            <a:ext cx="10640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צ"ל</a:t>
            </a:r>
            <a:endParaRPr lang="he-IL" sz="22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0317" y="5291360"/>
            <a:ext cx="4874361" cy="279924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478" y="5004407"/>
            <a:ext cx="154209" cy="246400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62" y="4623712"/>
            <a:ext cx="2988649" cy="243047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758" y="5363660"/>
            <a:ext cx="248076" cy="155886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284" y="3769246"/>
            <a:ext cx="248076" cy="155886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66" y="5346899"/>
            <a:ext cx="3855239" cy="279923"/>
          </a:xfrm>
          <a:prstGeom prst="rect">
            <a:avLst/>
          </a:prstGeom>
        </p:spPr>
      </p:pic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30</a:t>
            </a:fld>
            <a:endParaRPr lang="he-IL"/>
          </a:p>
        </p:txBody>
      </p:sp>
      <p:pic>
        <p:nvPicPr>
          <p:cNvPr id="28" name="תמונה 2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478" y="4233812"/>
            <a:ext cx="154209" cy="246400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62" y="3748342"/>
            <a:ext cx="2772420" cy="243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016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/>
      <p:bldP spid="29" grpId="0"/>
      <p:bldP spid="33" grpId="0"/>
      <p:bldP spid="37" grpId="0"/>
      <p:bldP spid="40" grpId="0"/>
      <p:bldP spid="4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10742812" y="499586"/>
            <a:ext cx="1065478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תרגיל:</a:t>
            </a:r>
            <a:endParaRPr lang="he-IL" sz="22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" y="166258"/>
            <a:ext cx="1005716" cy="270476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900" y="1204436"/>
            <a:ext cx="7641904" cy="121447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458200" y="499586"/>
            <a:ext cx="2088614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מצאו מרחב </a:t>
            </a:r>
            <a:r>
              <a:rPr lang="he-IL" sz="2200" dirty="0" err="1" smtClean="0"/>
              <a:t>אפיני</a:t>
            </a:r>
            <a:r>
              <a:rPr lang="he-IL" sz="2200" dirty="0" smtClean="0"/>
              <a:t>  </a:t>
            </a:r>
            <a:endParaRPr lang="he-IL" sz="2200" dirty="0"/>
          </a:p>
        </p:txBody>
      </p:sp>
      <p:sp>
        <p:nvSpPr>
          <p:cNvPr id="27" name="TextBox 26"/>
          <p:cNvSpPr txBox="1"/>
          <p:nvPr/>
        </p:nvSpPr>
        <p:spPr>
          <a:xfrm>
            <a:off x="10742812" y="3083275"/>
            <a:ext cx="1065478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פתרון:</a:t>
            </a:r>
            <a:endParaRPr lang="he-IL" sz="2200" dirty="0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158" y="608591"/>
            <a:ext cx="1327543" cy="21287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5768495" y="469595"/>
            <a:ext cx="890739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200" dirty="0" smtClean="0"/>
              <a:t>כך ש</a:t>
            </a:r>
            <a:endParaRPr lang="he-IL" sz="22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448" y="593505"/>
            <a:ext cx="1651048" cy="243047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35519" y="469594"/>
            <a:ext cx="3825179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200" dirty="0" smtClean="0"/>
              <a:t>מי מהם עם </a:t>
            </a:r>
            <a:r>
              <a:rPr lang="he-IL" sz="2200" dirty="0" err="1" smtClean="0"/>
              <a:t>המימד</a:t>
            </a:r>
            <a:r>
              <a:rPr lang="he-IL" sz="2200" dirty="0" smtClean="0"/>
              <a:t> הכי קטן?</a:t>
            </a:r>
            <a:endParaRPr lang="he-IL" sz="22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052" y="3156242"/>
            <a:ext cx="1776762" cy="284952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074246" y="3083275"/>
            <a:ext cx="1641003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מי הכי קטן</a:t>
            </a:r>
            <a:r>
              <a:rPr lang="he-IL" sz="2200" dirty="0"/>
              <a:t>-</a:t>
            </a:r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539" y="3200356"/>
            <a:ext cx="4304458" cy="279923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25" y="4626325"/>
            <a:ext cx="1813333" cy="1214476"/>
          </a:xfrm>
          <a:prstGeom prst="rect">
            <a:avLst/>
          </a:prstGeom>
        </p:spPr>
      </p:pic>
      <p:cxnSp>
        <p:nvCxnSpPr>
          <p:cNvPr id="22" name="מחבר חץ ישר 21"/>
          <p:cNvCxnSpPr/>
          <p:nvPr/>
        </p:nvCxnSpPr>
        <p:spPr>
          <a:xfrm flipH="1">
            <a:off x="904875" y="3597360"/>
            <a:ext cx="2638427" cy="938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מחבר חץ ישר 41"/>
          <p:cNvCxnSpPr/>
          <p:nvPr/>
        </p:nvCxnSpPr>
        <p:spPr>
          <a:xfrm flipH="1">
            <a:off x="2124075" y="3514162"/>
            <a:ext cx="2818898" cy="11121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תמונה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098" y="4626324"/>
            <a:ext cx="2884572" cy="1214476"/>
          </a:xfrm>
          <a:prstGeom prst="rect">
            <a:avLst/>
          </a:prstGeom>
        </p:spPr>
      </p:pic>
      <p:pic>
        <p:nvPicPr>
          <p:cNvPr id="48" name="תמונה 4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457" y="5155620"/>
            <a:ext cx="248076" cy="155886"/>
          </a:xfrm>
          <a:prstGeom prst="rect">
            <a:avLst/>
          </a:prstGeom>
        </p:spPr>
      </p:pic>
      <p:pic>
        <p:nvPicPr>
          <p:cNvPr id="49" name="תמונה 4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9425" y="4342012"/>
            <a:ext cx="2081828" cy="279924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7969753" y="4266530"/>
            <a:ext cx="1145671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בסיס ל</a:t>
            </a:r>
            <a:endParaRPr lang="he-IL" sz="2200" dirty="0"/>
          </a:p>
        </p:txBody>
      </p:sp>
      <p:pic>
        <p:nvPicPr>
          <p:cNvPr id="51" name="תמונה 5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448" y="2801881"/>
            <a:ext cx="276572" cy="196114"/>
          </a:xfrm>
          <a:prstGeom prst="rect">
            <a:avLst/>
          </a:prstGeom>
        </p:spPr>
      </p:pic>
      <p:sp>
        <p:nvSpPr>
          <p:cNvPr id="52" name="סוגר מסולסל שמאלי 51"/>
          <p:cNvSpPr/>
          <p:nvPr/>
        </p:nvSpPr>
        <p:spPr>
          <a:xfrm rot="5400000">
            <a:off x="3849711" y="1546774"/>
            <a:ext cx="317671" cy="31788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תמונה 5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752" y="4438257"/>
            <a:ext cx="276572" cy="196114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10305582" y="5018899"/>
            <a:ext cx="1145671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ולכן</a:t>
            </a:r>
            <a:endParaRPr lang="he-IL" sz="2200" dirty="0"/>
          </a:p>
        </p:txBody>
      </p:sp>
      <p:pic>
        <p:nvPicPr>
          <p:cNvPr id="56" name="תמונה 5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586" y="5155620"/>
            <a:ext cx="1188419" cy="196114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7479952" y="5018899"/>
            <a:ext cx="1889473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200" dirty="0" smtClean="0"/>
              <a:t>כלומר מישור</a:t>
            </a:r>
            <a:endParaRPr lang="he-IL" sz="2200" dirty="0"/>
          </a:p>
        </p:txBody>
      </p:sp>
      <p:sp>
        <p:nvSpPr>
          <p:cNvPr id="28" name="TextBox 27"/>
          <p:cNvSpPr txBox="1"/>
          <p:nvPr/>
        </p:nvSpPr>
        <p:spPr>
          <a:xfrm>
            <a:off x="2023064" y="3925934"/>
            <a:ext cx="1145671" cy="3231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500" dirty="0" smtClean="0"/>
              <a:t>בעמודות</a:t>
            </a:r>
            <a:endParaRPr lang="he-IL" sz="1500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31</a:t>
            </a:fld>
            <a:endParaRPr lang="he-IL"/>
          </a:p>
        </p:txBody>
      </p:sp>
      <p:pic>
        <p:nvPicPr>
          <p:cNvPr id="30" name="תמונה 29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7778" y="3101795"/>
            <a:ext cx="393845" cy="39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812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2" grpId="0" animBg="1"/>
      <p:bldP spid="54" grpId="0"/>
      <p:bldP spid="57" grpId="0"/>
      <p:bldP spid="2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10742812" y="499586"/>
            <a:ext cx="1065478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תרגיל:</a:t>
            </a:r>
            <a:endParaRPr lang="he-IL" sz="22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" y="166258"/>
            <a:ext cx="1005716" cy="27047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458200" y="499586"/>
            <a:ext cx="2088614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מצאו ת"מ</a:t>
            </a:r>
            <a:endParaRPr lang="he-IL" sz="2200" dirty="0"/>
          </a:p>
        </p:txBody>
      </p:sp>
      <p:sp>
        <p:nvSpPr>
          <p:cNvPr id="27" name="TextBox 26"/>
          <p:cNvSpPr txBox="1"/>
          <p:nvPr/>
        </p:nvSpPr>
        <p:spPr>
          <a:xfrm>
            <a:off x="10742812" y="3083275"/>
            <a:ext cx="1065478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פתרון:</a:t>
            </a:r>
            <a:endParaRPr lang="he-IL" sz="22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852" y="608591"/>
            <a:ext cx="276572" cy="196114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709363" y="469595"/>
            <a:ext cx="890739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200" dirty="0" smtClean="0"/>
              <a:t>כך ש</a:t>
            </a:r>
            <a:endParaRPr lang="he-IL" sz="22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317" y="593506"/>
            <a:ext cx="1763353" cy="243047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176387" y="469594"/>
            <a:ext cx="3825179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200" dirty="0" smtClean="0"/>
              <a:t>מי מהם עם </a:t>
            </a:r>
            <a:r>
              <a:rPr lang="he-IL" sz="2200" dirty="0" err="1" smtClean="0"/>
              <a:t>המימד</a:t>
            </a:r>
            <a:r>
              <a:rPr lang="he-IL" sz="2200" dirty="0" smtClean="0"/>
              <a:t> הכי קטן?</a:t>
            </a:r>
            <a:endParaRPr lang="he-IL" sz="22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900" y="1204436"/>
            <a:ext cx="7641904" cy="1214476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993" y="3158756"/>
            <a:ext cx="2658438" cy="27992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076700" y="3083275"/>
            <a:ext cx="1981617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מה </a:t>
            </a:r>
            <a:r>
              <a:rPr lang="he-IL" sz="2200" dirty="0" err="1" smtClean="0"/>
              <a:t>המימד</a:t>
            </a:r>
            <a:r>
              <a:rPr lang="he-IL" sz="2200" dirty="0" smtClean="0"/>
              <a:t>?</a:t>
            </a:r>
            <a:endParaRPr lang="he-IL" sz="22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24" y="4342012"/>
            <a:ext cx="6331428" cy="1214476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164" y="4871307"/>
            <a:ext cx="248076" cy="155886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9426" y="4342012"/>
            <a:ext cx="1649371" cy="279924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7969753" y="4266530"/>
            <a:ext cx="1145671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בסיס ל</a:t>
            </a:r>
            <a:endParaRPr lang="he-IL" sz="2200" dirty="0"/>
          </a:p>
        </p:txBody>
      </p:sp>
      <p:pic>
        <p:nvPicPr>
          <p:cNvPr id="38" name="תמונה 3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752" y="4438257"/>
            <a:ext cx="276572" cy="196114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10305582" y="5018899"/>
            <a:ext cx="1145671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ולכן</a:t>
            </a:r>
            <a:endParaRPr lang="he-IL" sz="22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586" y="5155620"/>
            <a:ext cx="1307429" cy="199466"/>
          </a:xfrm>
          <a:prstGeom prst="rect">
            <a:avLst/>
          </a:prstGeom>
        </p:spPr>
      </p:pic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32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0609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/>
      <p:bldP spid="37" grpId="0"/>
      <p:bldP spid="4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תמונה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367" y="4410842"/>
            <a:ext cx="1682499" cy="1682499"/>
          </a:xfrm>
          <a:prstGeom prst="rect">
            <a:avLst/>
          </a:prstGeom>
        </p:spPr>
      </p:pic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33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4171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9868"/>
  <p:tag name="ORIGINALWIDTH" val="339.7076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98874"/>
  <p:tag name="ORIGINALWIDTH" val="309.7113"/>
  <p:tag name="LATEXADDIN" val="\documentclass{article}&#10;\usepackage{amsmath}&#10;\usepackage{amssymb}&#10;\usepackage{amsthm}&#10;\usepackage{xcolor}&#10;\pagestyle{empty}&#10;\begin{document}&#10;&#10;&#10;$v\in V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5.49307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252.344"/>
  <p:tag name="LATEXADDIN" val="\documentclass{article}&#10;\usepackage{amsmath}&#10;\usepackage{amssymb}&#10;\usepackage{amsthm}&#10;\usepackage{xcolor}&#10;\pagestyle{empty}&#10;\begin{document}&#10;&#10;&#10;$v+S=\left\{ v+s\mid s\in S\right\} $&#10;\end{document}"/>
  <p:tag name="IGUANATEXSIZE" val="25"/>
  <p:tag name="IGUANATEXCURSOR" val="17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2026.247"/>
  <p:tag name="LATEXADDIN" val="\documentclass{article}&#10;\usepackage{amsmath}&#10;\usepackage{amssymb}&#10;\usepackage{amsthm}&#10;\usepackage{xcolor}&#10;\pagestyle{empty}&#10;\begin{document}&#10;&#10;&#10;$\left(\begin{array}{c}&#10;1\\&#10;1&#10;\end{array}\right)+\left\{ \left(\begin{array}{c}&#10;0\\&#10;0&#10;\end{array}\right),\left(\begin{array}{c}&#10;4\\&#10;1&#10;\end{array}\right),\left(\begin{array}{c}&#10;-1\\&#10;-2&#10;\end{array}\right)\right\} $&#10;\end{document}"/>
  <p:tag name="IGUANATEXSIZE" val="22"/>
  <p:tag name="IGUANATEXCURSOR" val="27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3220.847"/>
  <p:tag name="LATEXADDIN" val="\documentclass{article}&#10;\usepackage{amsmath}&#10;\usepackage{amssymb}&#10;\usepackage{amsthm}&#10;\usepackage{xcolor}&#10;\pagestyle{empty}&#10;\begin{document}&#10;&#10;&#10;$=\left\{ \left(\begin{array}{c}&#10;1\\&#10;1&#10;\end{array}\right)+\left(\begin{array}{c}&#10;0\\&#10;0&#10;\end{array}\right),\left(\begin{array}{c}&#10;1\\&#10;1&#10;\end{array}\right)+\left(\begin{array}{c}&#10;4\\&#10;1&#10;\end{array}\right),\left(\begin{array}{c}&#10;1\\&#10;1&#10;\end{array}\right)+\left(\begin{array}{c}&#10;-1\\&#10;-2&#10;\end{array}\right)\right\} $&#10;\end{document}"/>
  <p:tag name="IGUANATEXSIZE" val="22"/>
  <p:tag name="IGUANATEXCURSOR" val="32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0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5.49307"/>
  <p:tag name="LATEXADDIN" val="\documentclass{article}&#10;\usepackage{amsmath}&#10;\usepackage{amssymb}&#10;\usepackage{amsthm}&#10;\usepackage{xcolor}&#10;\pagestyle{empty}&#10;\begin{document}&#10;&#10;&#10;$v$&#10;\end{document}"/>
  <p:tag name="IGUANATEXSIZE" val="20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.23961"/>
  <p:tag name="ORIGINALWIDTH" val="83.23961"/>
  <p:tag name="LATEXADDIN" val="\documentclass{article}&#10;\usepackage{amsmath}&#10;\usepackage{amssymb}&#10;\usepackage{amsthm}&#10;\usepackage{xcolor}&#10;\pagestyle{empty}&#10;\begin{document}&#10;&#10;&#10;$+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.24638"/>
  <p:tag name="ORIGINALWIDTH" val="83.23961"/>
  <p:tag name="LATEXADDIN" val="\documentclass{article}&#10;\usepackage{amsmath}&#10;\usepackage{amssymb}&#10;\usepackage{amsthm}&#10;\usepackage{xcolor}&#10;\pagestyle{empty}&#10;\begin{document}&#10;&#10;&#10;$=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9868"/>
  <p:tag name="ORIGINALWIDTH" val="339.7076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98874"/>
  <p:tag name="ORIGINALWIDTH" val="309.7113"/>
  <p:tag name="LATEXADDIN" val="\documentclass{article}&#10;\usepackage{amsmath}&#10;\usepackage{amssymb}&#10;\usepackage{amsthm}&#10;\usepackage{xcolor}&#10;\pagestyle{empty}&#10;\begin{document}&#10;&#10;&#10;$v\in V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5.49307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252.344"/>
  <p:tag name="LATEXADDIN" val="\documentclass{article}&#10;\usepackage{amsmath}&#10;\usepackage{amssymb}&#10;\usepackage{amsthm}&#10;\usepackage{xcolor}&#10;\pagestyle{empty}&#10;\begin{document}&#10;&#10;&#10;$v+S=\left\{ v+s\mid s\in S\right\} $&#10;\end{document}"/>
  <p:tag name="IGUANATEXSIZE" val="25"/>
  <p:tag name="IGUANATEXCURSOR" val="17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593.551"/>
  <p:tag name="LATEXADDIN" val="\documentclass{article}&#10;\usepackage{amsmath}&#10;\usepackage{amssymb}&#10;\usepackage{amsthm}&#10;\usepackage{xcolor}&#10;\pagestyle{empty}&#10;\begin{document}&#10;&#10;&#10;$v_1+(v_2+S)=(v_1+v_2)+S $&#10;\end{document}"/>
  <p:tag name="IGUANATEXSIZE" val="25"/>
  <p:tag name="IGUANATEXCURSOR" val="1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9868"/>
  <p:tag name="ORIGINALWIDTH" val="339.7076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98874"/>
  <p:tag name="ORIGINALWIDTH" val="309.7113"/>
  <p:tag name="LATEXADDIN" val="\documentclass{article}&#10;\usepackage{amsmath}&#10;\usepackage{amssymb}&#10;\usepackage{amsthm}&#10;\usepackage{xcolor}&#10;\pagestyle{empty}&#10;\begin{document}&#10;&#10;&#10;$v\in V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5.49307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252.344"/>
  <p:tag name="LATEXADDIN" val="\documentclass{article}&#10;\usepackage{amsmath}&#10;\usepackage{amssymb}&#10;\usepackage{amsthm}&#10;\usepackage{xcolor}&#10;\pagestyle{empty}&#10;\begin{document}&#10;&#10;&#10;$v+S=\left\{ v+s\mid s\in S\right\} $&#10;\end{document}"/>
  <p:tag name="IGUANATEXSIZE" val="25"/>
  <p:tag name="IGUANATEXCURSOR" val="17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307.837"/>
  <p:tag name="LATEXADDIN" val="\documentclass{article}&#10;\usepackage{amsmath}&#10;\usepackage{amssymb}&#10;\usepackage{amsthm}&#10;\usepackage{xcolor}&#10;\pagestyle{empty}&#10;\begin{document}&#10;&#10;&#10;$\left(\begin{array}{c}&#10;1\\&#10;1&#10;\end{array}\right)+\text{span}\left\{ \left(\begin{array}{c}&#10;3\\&#10;1&#10;\end{array}\right)\right\} $&#10;\end{document}"/>
  <p:tag name="IGUANATEXSIZE" val="22"/>
  <p:tag name="IGUANATEXCURSOR" val="1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714.286"/>
  <p:tag name="LATEXADDIN" val="\documentclass{article}&#10;\usepackage{amsmath}&#10;\usepackage{amssymb}&#10;\usepackage{amsthm}&#10;\usepackage{xcolor}&#10;\pagestyle{empty}&#10;\begin{document}&#10;&#10;&#10;$=\left\{ \left(\begin{array}{c}&#10;1\\&#10;1&#10;\end{array}\right)+\alpha\left(\begin{array}{c}&#10;3\\&#10;1&#10;\end{array}\right)\mid\alpha\in\mathbb{R}\right\} $&#10;\end{document}"/>
  <p:tag name="IGUANATEXSIZE" val="22"/>
  <p:tag name="IGUANATEXCURSOR" val="18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123.7346"/>
  <p:tag name="LATEXADDIN" val="\documentclass{article}&#10;\usepackage{amsmath}&#10;\usepackage{amssymb}&#10;\usepackage{amsthm}&#10;\usepackage{xcolor}&#10;\pagestyle{empty}&#10;\begin{document}&#10;&#10;&#10;$W$&#10;\end{document}"/>
  <p:tag name="IGUANATEXSIZE" val="20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5.49307"/>
  <p:tag name="LATEXADDIN" val="\documentclass{article}&#10;\usepackage{amsmath}&#10;\usepackage{amssymb}&#10;\usepackage{amsthm}&#10;\usepackage{xcolor}&#10;\pagestyle{empty}&#10;\begin{document}&#10;&#10;&#10;$v$&#10;\end{document}"/>
  <p:tag name="IGUANATEXSIZE" val="20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.23961"/>
  <p:tag name="ORIGINALWIDTH" val="83.23961"/>
  <p:tag name="LATEXADDIN" val="\documentclass{article}&#10;\usepackage{amsmath}&#10;\usepackage{amssymb}&#10;\usepackage{amsthm}&#10;\usepackage{xcolor}&#10;\pagestyle{empty}&#10;\begin{document}&#10;&#10;&#10;$+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.24638"/>
  <p:tag name="ORIGINALWIDTH" val="83.23961"/>
  <p:tag name="LATEXADDIN" val="\documentclass{article}&#10;\usepackage{amsmath}&#10;\usepackage{amssymb}&#10;\usepackage{amsthm}&#10;\usepackage{xcolor}&#10;\pagestyle{empty}&#10;\begin{document}&#10;&#10;&#10;$=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23811"/>
  <p:tag name="ORIGINALWIDTH" val="344.207"/>
  <p:tag name="LATEXADDIN" val="\documentclass{article}&#10;\usepackage{amsmath}&#10;\usepackage{amssymb}&#10;\usepackage{amsthm}&#10;\usepackage{xcolor}&#10;\pagestyle{empty}&#10;\begin{document}&#10;&#10;&#10;$v+W 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177.353"/>
  <p:tag name="LATEXADDIN" val="\documentclass{article}&#10;\usepackage{amsmath}&#10;\usepackage{amssymb}&#10;\usepackage{amsthm}&#10;\usepackage{xcolor}&#10;\pagestyle{empty}&#10;\begin{document}&#10;&#10;&#10;$\dim(v+W)=\dim W $&#10;\end{document}"/>
  <p:tag name="IGUANATEXSIZE" val="25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23811"/>
  <p:tag name="ORIGINALWIDTH" val="344.207"/>
  <p:tag name="LATEXADDIN" val="\documentclass{article}&#10;\usepackage{amsmath}&#10;\usepackage{amssymb}&#10;\usepackage{amsthm}&#10;\usepackage{xcolor}&#10;\pagestyle{empty}&#10;\begin{document}&#10;&#10;&#10;$v+W 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23811"/>
  <p:tag name="ORIGINALWIDTH" val="673.4158"/>
  <p:tag name="LATEXADDIN" val="\documentclass{article}&#10;\usepackage{amsmath}&#10;\usepackage{amssymb}&#10;\usepackage{amsthm}&#10;\usepackage{xcolor}&#10;\pagestyle{empty}&#10;\begin{document}&#10;&#10;&#10;$w+W=W 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98874"/>
  <p:tag name="ORIGINALWIDTH" val="371.9535"/>
  <p:tag name="LATEXADDIN" val="\documentclass{article}&#10;\usepackage{amsmath}&#10;\usepackage{amssymb}&#10;\usepackage{amsthm}&#10;\usepackage{xcolor}&#10;\pagestyle{empty}&#10;\begin{document}&#10;&#10;&#10;$w\in W 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965.1294"/>
  <p:tag name="LATEXADDIN" val="\documentclass{article}&#10;\usepackage{amsmath}&#10;\usepackage{amssymb}&#10;\usepackage{amsthm}&#10;\usepackage{xcolor}&#10;\pagestyle{empty}&#10;\begin{document}&#10;&#10;&#10;$v_1+W=v_2+W $&#10;\end{document}"/>
  <p:tag name="IGUANATEXSIZE" val="25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664.4169"/>
  <p:tag name="LATEXADDIN" val="\documentclass{article}&#10;\usepackage{amsmath}&#10;\usepackage{amssymb}&#10;\usepackage{amsthm}&#10;\usepackage{xcolor}&#10;\pagestyle{empty}&#10;\begin{document}&#10;&#10;&#10;$v_1-v_2\in W$&#10;\end{document}"/>
  <p:tag name="IGUANATEXSIZE" val="25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23811"/>
  <p:tag name="ORIGINALWIDTH" val="673.4158"/>
  <p:tag name="LATEXADDIN" val="\documentclass{article}&#10;\usepackage{amsmath}&#10;\usepackage{amssymb}&#10;\usepackage{amsthm}&#10;\usepackage{xcolor}&#10;\pagestyle{empty}&#10;\begin{document}&#10;&#10;&#10;$w+W=W 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98874"/>
  <p:tag name="ORIGINALWIDTH" val="371.9535"/>
  <p:tag name="LATEXADDIN" val="\documentclass{article}&#10;\usepackage{amsmath}&#10;\usepackage{amssymb}&#10;\usepackage{amsthm}&#10;\usepackage{xcolor}&#10;\pagestyle{empty}&#10;\begin{document}&#10;&#10;&#10;$w\in W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23811"/>
  <p:tag name="ORIGINALWIDTH" val="593.9257"/>
  <p:tag name="LATEXADDIN" val="\documentclass{article}&#10;\usepackage{amsmath}&#10;\usepackage{amssymb}&#10;\usepackage{amsthm}&#10;\usepackage{xcolor}&#10;\pagestyle{empty}&#10;\begin{document}&#10;&#10;&#10;$L=v+W 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8.98764"/>
  <p:tag name="ORIGINALWIDTH" val="329.2088"/>
  <p:tag name="LATEXADDIN" val="\documentclass{article}&#10;\usepackage{amsmath}&#10;\usepackage{amssymb}&#10;\usepackage{amsthm}&#10;\usepackage{xcolor}&#10;\pagestyle{empty}&#10;\begin{document}&#10;&#10;&#10;$v'\in L 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897.6378"/>
  <p:tag name="LATEXADDIN" val="\documentclass{article}&#10;\usepackage{amsmath}&#10;\usepackage{amssymb}&#10;\usepackage{amsthm}&#10;\usepackage{xcolor}&#10;\pagestyle{empty}&#10;\begin{document}&#10;&#10;&#10;$v'+W=v+W $&#10;\end{document}"/>
  <p:tag name="IGUANATEXSIZE" val="25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98874"/>
  <p:tag name="ORIGINALWIDTH" val="371.9535"/>
  <p:tag name="LATEXADDIN" val="\documentclass{article}&#10;\usepackage{amsmath}&#10;\usepackage{amssymb}&#10;\usepackage{amsthm}&#10;\usepackage{xcolor}&#10;\pagestyle{empty}&#10;\begin{document}&#10;&#10;&#10;$w\in W 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362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0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566.1792"/>
  <p:tag name="LATEXADDIN" val="\documentclass{article}&#10;\usepackage{amsmath}&#10;\usepackage{amssymb}&#10;\usepackage{amsthm}&#10;\usepackage{xcolor}&#10;\pagestyle{empty}&#10;\begin{document}&#10;&#10;&#10;$v'= v+w  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362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0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8.98764"/>
  <p:tag name="ORIGINALWIDTH" val="854.8931"/>
  <p:tag name="LATEXADDIN" val="\documentclass{article}&#10;\usepackage{amsmath}&#10;\usepackage{amssymb}&#10;\usepackage{amsthm}&#10;\usepackage{xcolor}&#10;\pagestyle{empty}&#10;\begin{document}&#10;&#10;&#10;$v'- v=w\in W  $&#10;\end{document}"/>
  <p:tag name="IGUANATEXSIZE" val="25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23811"/>
  <p:tag name="ORIGINALWIDTH" val="344.207"/>
  <p:tag name="LATEXADDIN" val="\documentclass{article}&#10;\usepackage{amsmath}&#10;\usepackage{amssymb}&#10;\usepackage{amsthm}&#10;\usepackage{xcolor}&#10;\pagestyle{empty}&#10;\begin{document}&#10;&#10;&#10;$v+W 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23811"/>
  <p:tag name="ORIGINALWIDTH" val="593.9257"/>
  <p:tag name="LATEXADDIN" val="\documentclass{article}&#10;\usepackage{amsmath}&#10;\usepackage{amssymb}&#10;\usepackage{amsthm}&#10;\usepackage{xcolor}&#10;\pagestyle{empty}&#10;\begin{document}&#10;&#10;&#10;$L=v+W 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8.98764"/>
  <p:tag name="ORIGINALWIDTH" val="329.2088"/>
  <p:tag name="LATEXADDIN" val="\documentclass{article}&#10;\usepackage{amsmath}&#10;\usepackage{amssymb}&#10;\usepackage{amsthm}&#10;\usepackage{xcolor}&#10;\pagestyle{empty}&#10;\begin{document}&#10;&#10;&#10;$v'\in L 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897.6378"/>
  <p:tag name="LATEXADDIN" val="\documentclass{article}&#10;\usepackage{amsmath}&#10;\usepackage{amssymb}&#10;\usepackage{amsthm}&#10;\usepackage{xcolor}&#10;\pagestyle{empty}&#10;\begin{document}&#10;&#10;&#10;$v'+W=v+W $&#10;\end{document}"/>
  <p:tag name="IGUANATEXSIZE" val="25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307.837"/>
  <p:tag name="LATEXADDIN" val="\documentclass{article}&#10;\usepackage{amsmath}&#10;\usepackage{amssymb}&#10;\usepackage{amsthm}&#10;\usepackage{xcolor}&#10;\pagestyle{empty}&#10;\begin{document}&#10;&#10;&#10;$\left(\begin{array}{c}&#10;1\\&#10;1&#10;\end{array}\right)+\text{span}\left\{ \left(\begin{array}{c}&#10;3\\&#10;1&#10;\end{array}\right)\right\} $&#10;\end{document}"/>
  <p:tag name="IGUANATEXSIZE" val="22"/>
  <p:tag name="IGUANATEXCURSOR" val="1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714.286"/>
  <p:tag name="LATEXADDIN" val="\documentclass{article}&#10;\usepackage{amsmath}&#10;\usepackage{amssymb}&#10;\usepackage{amsthm}&#10;\usepackage{xcolor}&#10;\pagestyle{empty}&#10;\begin{document}&#10;&#10;&#10;$=\left\{ \left(\begin{array}{c}&#10;1\\&#10;1&#10;\end{array}\right)+\alpha\left(\begin{array}{c}&#10;3\\&#10;1&#10;\end{array}\right)\mid\alpha\in\mathbb{R}\right\} $&#10;\end{document}"/>
  <p:tag name="IGUANATEXSIZE" val="22"/>
  <p:tag name="IGUANATEXCURSOR" val="18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4.73937"/>
  <p:tag name="ORIGINALWIDTH" val="75.74055"/>
  <p:tag name="LATEXADDIN" val="\documentclass{article}&#10;\usepackage{amsmath}&#10;\usepackage{amssymb}&#10;\usepackage{amsthm}&#10;\usepackage{xcolor}&#10;\pagestyle{empty}&#10;\begin{document}&#10;&#10;&#10;$L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548.9313"/>
  <p:tag name="LATEXADDIN" val="\documentclass{article}&#10;\usepackage{amsmath}&#10;\usepackage{amssymb}&#10;\usepackage{amsthm}&#10;\usepackage{xcolor}&#10;\pagestyle{empty}&#10;\begin{document}&#10;&#10;&#10;$\left(\begin{array}{c}&#10;-2\\&#10;0&#10;\end{array}\right)\in  $&#10;\end{document}"/>
  <p:tag name="IGUANATEXSIZE" val="22"/>
  <p:tag name="IGUANATEXCURSOR" val="16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545.557"/>
  <p:tag name="LATEXADDIN" val="\documentclass{article}&#10;\usepackage{amsmath}&#10;\usepackage{amssymb}&#10;\usepackage{amsthm}&#10;\usepackage{xcolor}&#10;\pagestyle{empty}&#10;\begin{document}&#10;&#10;&#10;$\left(\begin{array}{c}&#10;-2\\&#10;0&#10;\end{array}\right)+\text{span}\left\{ \left(\begin{array}{c}&#10;3\\&#10;1&#10;\end{array}\right)\right\} =$&#10;\end{document}"/>
  <p:tag name="IGUANATEXSIZE" val="22"/>
  <p:tag name="IGUANATEXCURSOR" val="16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23811"/>
  <p:tag name="ORIGINALWIDTH" val="344.207"/>
  <p:tag name="LATEXADDIN" val="\documentclass{article}&#10;\usepackage{amsmath}&#10;\usepackage{amssymb}&#10;\usepackage{amsthm}&#10;\usepackage{xcolor}&#10;\pagestyle{empty}&#10;\begin{document}&#10;&#10;&#10;$v+W 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307.837"/>
  <p:tag name="LATEXADDIN" val="\documentclass{article}&#10;\usepackage{amsmath}&#10;\usepackage{amssymb}&#10;\usepackage{amsthm}&#10;\usepackage{xcolor}&#10;\pagestyle{empty}&#10;\begin{document}&#10;&#10;&#10;$\left(\begin{array}{c}&#10;1\\&#10;1&#10;\end{array}\right)+\text{span}\left\{ \left(\begin{array}{c}&#10;3\\&#10;1&#10;\end{array}\right)\right\} $&#10;\end{document}"/>
  <p:tag name="IGUANATEXSIZE" val="22"/>
  <p:tag name="IGUANATEXCURSOR" val="1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714.286"/>
  <p:tag name="LATEXADDIN" val="\documentclass{article}&#10;\usepackage{amsmath}&#10;\usepackage{amssymb}&#10;\usepackage{amsthm}&#10;\usepackage{xcolor}&#10;\pagestyle{empty}&#10;\begin{document}&#10;&#10;&#10;$=\left\{ \left(\begin{array}{c}&#10;1\\&#10;1&#10;\end{array}\right)+\alpha\left(\begin{array}{c}&#10;3\\&#10;1&#10;\end{array}\right)\mid\alpha\in\mathbb{R}\right\} $&#10;\end{document}"/>
  <p:tag name="IGUANATEXSIZE" val="22"/>
  <p:tag name="IGUANATEXCURSOR" val="18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4.73937"/>
  <p:tag name="ORIGINALWIDTH" val="75.74055"/>
  <p:tag name="LATEXADDIN" val="\documentclass{article}&#10;\usepackage{amsmath}&#10;\usepackage{amssymb}&#10;\usepackage{amsthm}&#10;\usepackage{xcolor}&#10;\pagestyle{empty}&#10;\begin{document}&#10;&#10;&#10;$L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545.557"/>
  <p:tag name="LATEXADDIN" val="\documentclass{article}&#10;\usepackage{amsmath}&#10;\usepackage{amssymb}&#10;\usepackage{amsthm}&#10;\usepackage{xcolor}&#10;\pagestyle{empty}&#10;\begin{document}&#10;&#10;&#10;$\left(\begin{array}{c}&#10;-2\\&#10;0&#10;\end{array}\right)+\text{span}\left\{ \left(\begin{array}{c}&#10;3\\&#10;1&#10;\end{array}\right)\right\} =$&#10;\end{document}"/>
  <p:tag name="IGUANATEXSIZE" val="22"/>
  <p:tag name="IGUANATEXCURSOR" val="16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671.1661"/>
  <p:tag name="LATEXADDIN" val="\documentclass{article}&#10;\usepackage{amsmath}&#10;\usepackage{amssymb}&#10;\usepackage{amsthm}&#10;\usepackage{xcolor}&#10;\pagestyle{empty}&#10;\begin{document}&#10;&#10;&#10;$v+\text{span}\left\{ u\right\} $&#10;\end{document}"/>
  <p:tag name="IGUANATEXSIZE" val="25"/>
  <p:tag name="IGUANATEXCURSOR" val="1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2354"/>
  <p:tag name="ORIGINALWIDTH" val="292.4635"/>
  <p:tag name="LATEXADDIN" val="\documentclass{article}&#10;\usepackage{amsmath}&#10;\usepackage{amssymb}&#10;\usepackage{amsthm}&#10;\usepackage{xcolor}&#10;\pagestyle{empty}&#10;\begin{document}&#10;&#10;&#10;$u\neq 0 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23811"/>
  <p:tag name="ORIGINALWIDTH" val="344.207"/>
  <p:tag name="LATEXADDIN" val="\documentclass{article}&#10;\usepackage{amsmath}&#10;\usepackage{amssymb}&#10;\usepackage{amsthm}&#10;\usepackage{xcolor}&#10;\pagestyle{empty}&#10;\begin{document}&#10;&#10;&#10;$v+W 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671.1661"/>
  <p:tag name="LATEXADDIN" val="\documentclass{article}&#10;\usepackage{amsmath}&#10;\usepackage{amssymb}&#10;\usepackage{amsthm}&#10;\usepackage{xcolor}&#10;\pagestyle{empty}&#10;\begin{document}&#10;&#10;&#10;$v+\text{span}\left\{ u\right\} $&#10;\end{document}"/>
  <p:tag name="IGUANATEXSIZE" val="25"/>
  <p:tag name="IGUANATEXCURSOR" val="1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2354"/>
  <p:tag name="ORIGINALWIDTH" val="292.4635"/>
  <p:tag name="LATEXADDIN" val="\documentclass{article}&#10;\usepackage{amsmath}&#10;\usepackage{amssymb}&#10;\usepackage{amsthm}&#10;\usepackage{xcolor}&#10;\pagestyle{empty}&#10;\begin{document}&#10;&#10;&#10;$u\neq 0 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3201.35"/>
  <p:tag name="LATEXADDIN" val="\documentclass{article}&#10;\usepackage{amsmath}&#10;\usepackage{amssymb}&#10;\usepackage{amsthm}&#10;\usepackage{xcolor}&#10;\pagestyle{empty}&#10;\begin{document}&#10;&#10;&#10;$\left(\begin{array}{c}&#10;1\\&#10;0\\&#10;1&#10;\end{array}\right)+\text{span}\left\{ \left(\begin{array}{c}&#10;1\\&#10;2\\&#10;1&#10;\end{array}\right)\right\} =\left\{ \left(\begin{array}{c}&#10;1\\&#10;0\\&#10;1&#10;\end{array}\right)+t\left(\begin{array}{c}&#10;1\\&#10;2\\&#10;1&#10;\end{array}\right)\mid t\in\mathbb{R}\right\} $&#10;\end{document}"/>
  <p:tag name="IGUANATEXSIZE" val="20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\usepackage{amsmath}&#10;\usepackage{amssymb}&#10;\usepackage{amsthm}&#10;\usepackage{xcolor}&#10;\pagestyle{empty}&#10;\begin{document}&#10;&#10;&#10;$x$&#10;\end{document}"/>
  <p:tag name="IGUANATEXSIZE" val="1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\usepackage{amsmath}&#10;\usepackage{amssymb}&#10;\usepackage{amsthm}&#10;\usepackage{xcolor}&#10;\pagestyle{empty}&#10;\begin{document}&#10;&#10;&#10;$y$&#10;\end{document}"/>
  <p:tag name="IGUANATEXSIZE" val="1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\usepackage{amsmath}&#10;\usepackage{amssymb}&#10;\usepackage{amsthm}&#10;\usepackage{xcolor}&#10;\pagestyle{empty}&#10;\begin{document}&#10;&#10;&#10;$z$&#10;\end{document}"/>
  <p:tag name="IGUANATEXSIZE" val="1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23811"/>
  <p:tag name="ORIGINALWIDTH" val="344.207"/>
  <p:tag name="LATEXADDIN" val="\documentclass{article}&#10;\usepackage{amsmath}&#10;\usepackage{amssymb}&#10;\usepackage{amsthm}&#10;\usepackage{xcolor}&#10;\pagestyle{empty}&#10;\begin{document}&#10;&#10;&#10;$v+W 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671.1661"/>
  <p:tag name="LATEXADDIN" val="\documentclass{article}&#10;\usepackage{amsmath}&#10;\usepackage{amssymb}&#10;\usepackage{amsthm}&#10;\usepackage{xcolor}&#10;\pagestyle{empty}&#10;\begin{document}&#10;&#10;&#10;$v+\text{span}\left\{ u\right\} $&#10;\end{document}"/>
  <p:tag name="IGUANATEXSIZE" val="25"/>
  <p:tag name="IGUANATEXCURSOR" val="1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2354"/>
  <p:tag name="ORIGINALWIDTH" val="292.4635"/>
  <p:tag name="LATEXADDIN" val="\documentclass{article}&#10;\usepackage{amsmath}&#10;\usepackage{amssymb}&#10;\usepackage{amsthm}&#10;\usepackage{xcolor}&#10;\pagestyle{empty}&#10;\begin{document}&#10;&#10;&#10;$u\neq 0 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909.6363"/>
  <p:tag name="LATEXADDIN" val="\documentclass{article}&#10;\usepackage{amsmath}&#10;\usepackage{amssymb}&#10;\usepackage{amsthm}&#10;\usepackage{xcolor}&#10;\pagestyle{empty}&#10;\begin{document}&#10;&#10;&#10;$v+\text{span}\left\{ u_1,u_2\right\} $&#10;\end{document}"/>
  <p:tag name="IGUANATEXSIZE" val="25"/>
  <p:tag name="IGUANATEXCURSOR" val="1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294.7131"/>
  <p:tag name="LATEXADDIN" val="\documentclass{article}&#10;\usepackage{amsmath}&#10;\usepackage{amssymb}&#10;\usepackage{amsthm}&#10;\usepackage{xcolor}&#10;\pagestyle{empty}&#10;\begin{document}&#10;&#10;&#10;$u_1,u_2 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4332.958"/>
  <p:tag name="LATEXADDIN" val="\documentclass{article}&#10;\usepackage{amsmath}&#10;\usepackage{amssymb}&#10;\usepackage{amsthm}&#10;\usepackage{xcolor}&#10;\pagestyle{empty}&#10;\begin{document}&#10;&#10;&#10;$\left(\begin{array}{c}&#10;1\\&#10;2\\&#10;0&#10;\end{array}\right)+span\left\{ \left(\begin{array}{c}&#10;0\\&#10;0\\&#10;1&#10;\end{array}\right)\left(\begin{array}{c}&#10;1\\&#10;2\\&#10;1&#10;\end{array}\right)\right\} =\left\{ \left(\begin{array}{c}&#10;1\\&#10;2\\&#10;0&#10;\end{array}\right)+s\left(\begin{array}{c}&#10;0\\&#10;0\\&#10;1&#10;\end{array}\right)+t\left(\begin{array}{c}&#10;1\\&#10;2\\&#10;1&#10;\end{array}\right)\mid s,t\in\mathbb{R}\right\}  $&#10;\end{document}"/>
  <p:tag name="IGUANATEXSIZE" val="20"/>
  <p:tag name="IGUANATEXCURSOR" val="51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\usepackage{amsmath}&#10;\usepackage{amssymb}&#10;\usepackage{amsthm}&#10;\usepackage{xcolor}&#10;\pagestyle{empty}&#10;\begin{document}&#10;&#10;&#10;$x$&#10;\end{document}"/>
  <p:tag name="IGUANATEXSIZE" val="1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\usepackage{amsmath}&#10;\usepackage{amssymb}&#10;\usepackage{amsthm}&#10;\usepackage{xcolor}&#10;\pagestyle{empty}&#10;\begin{document}&#10;&#10;&#10;$y$&#10;\end{document}"/>
  <p:tag name="IGUANATEXSIZE" val="1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\usepackage{amsmath}&#10;\usepackage{amssymb}&#10;\usepackage{amsthm}&#10;\usepackage{xcolor}&#10;\pagestyle{empty}&#10;\begin{document}&#10;&#10;&#10;$z$&#10;\end{document}"/>
  <p:tag name="IGUANATEXSIZE" val="1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23811"/>
  <p:tag name="ORIGINALWIDTH" val="344.207"/>
  <p:tag name="LATEXADDIN" val="\documentclass{article}&#10;\usepackage{amsmath}&#10;\usepackage{amssymb}&#10;\usepackage{amsthm}&#10;\usepackage{xcolor}&#10;\pagestyle{empty}&#10;\begin{document}&#10;&#10;&#10;$v+W 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927.634"/>
  <p:tag name="LATEXADDIN" val="\documentclass{article}&#10;\usepackage{amsmath}&#10;\usepackage{amssymb}&#10;\usepackage{amsthm}&#10;\usepackage{xcolor}&#10;\pagestyle{empty}&#10;\begin{document}&#10;&#10;&#10;$v+W=v'+W' $&#10;\end{document}"/>
  <p:tag name="IGUANATEXSIZE" val="25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6.73788"/>
  <p:tag name="ORIGINALWIDTH" val="455.1931"/>
  <p:tag name="LATEXADDIN" val="\documentclass{article}&#10;\usepackage{amsmath}&#10;\usepackage{amssymb}&#10;\usepackage{amsthm}&#10;\usepackage{xcolor}&#10;\pagestyle{empty}&#10;\begin{document}&#10;&#10;&#10;$W=W' 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362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0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927.634"/>
  <p:tag name="LATEXADDIN" val="\documentclass{article}&#10;\usepackage{amsmath}&#10;\usepackage{amssymb}&#10;\usepackage{amsthm}&#10;\usepackage{xcolor}&#10;\pagestyle{empty}&#10;\begin{document}&#10;&#10;&#10;$v+W=v'+W' $&#10;\end{document}"/>
  <p:tag name="IGUANATEXSIZE" val="25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2.74094"/>
  <p:tag name="ORIGINALWIDTH" val="169.4788"/>
  <p:tag name="LATEXADDIN" val="\documentclass{article}&#10;\usepackage{amsmath}&#10;\usepackage{amssymb}&#10;\usepackage{amsthm}&#10;\usepackage{xcolor}&#10;\pagestyle{empty}&#10;\begin{document}&#10;&#10;&#10;$v\in 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927.634"/>
  <p:tag name="LATEXADDIN" val="\documentclass{article}&#10;\usepackage{amsmath}&#10;\usepackage{amssymb}&#10;\usepackage{amsthm}&#10;\usepackage{xcolor}&#10;\pagestyle{empty}&#10;\begin{document}&#10;&#10;&#10;$v+W=v'+ W'  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503.1871"/>
  <p:tag name="LATEXADDIN" val="\documentclass{article}&#10;\usepackage{amsmath}&#10;\usepackage{amssymb}&#10;\usepackage{amsthm}&#10;\usepackage{xcolor}&#10;\pagestyle{empty}&#10;\begin{document}&#10;&#10;&#10;$=v+ W'  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362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0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1514.061"/>
  <p:tag name="LATEXADDIN" val="\documentclass{article}&#10;\usepackage{amsmath}&#10;\usepackage{amssymb}&#10;\usepackage{amsthm}&#10;\usepackage{xcolor}&#10;\pagestyle{empty}&#10;\begin{document}&#10;&#10;&#10;$-v+v+W=-v+v+W' $&#10;\end{document}"/>
  <p:tag name="IGUANATEXSIZE" val="25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362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0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6.73788"/>
  <p:tag name="ORIGINALWIDTH" val="455.1931"/>
  <p:tag name="LATEXADDIN" val="\documentclass{article}&#10;\usepackage{amsmath}&#10;\usepackage{amssymb}&#10;\usepackage{amsthm}&#10;\usepackage{xcolor}&#10;\pagestyle{empty}&#10;\begin{document}&#10;&#10;&#10;$W=W' 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23811"/>
  <p:tag name="ORIGINALWIDTH" val="344.207"/>
  <p:tag name="LATEXADDIN" val="\documentclass{article}&#10;\usepackage{amsmath}&#10;\usepackage{amssymb}&#10;\usepackage{amsthm}&#10;\usepackage{xcolor}&#10;\pagestyle{empty}&#10;\begin{document}&#10;&#10;&#10;$v+W 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445.4443"/>
  <p:tag name="LATEXADDIN" val="\documentclass{article}&#10;\usepackage{amsmath}&#10;\usepackage{amssymb}&#10;\usepackage{amsthm}&#10;\usepackage{xcolor}&#10;\pagestyle{empty}&#10;\begin{document}&#10;&#10;&#10;$v_1,v_2,v_3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724.784"/>
  <p:tag name="LATEXADDIN" val="\documentclass{article}&#10;\usepackage{amsmath}&#10;\usepackage{amssymb}&#10;\usepackage{amsthm}&#10;\usepackage{xcolor}&#10;\pagestyle{empty}&#10;\begin{document}&#10;&#10;&#10;$L=v_{1}+\text{span}\left\{ v_{2}-v_{1},v_{3}-v_{1}\right\} $&#10;\end{document}"/>
  <p:tag name="IGUANATEXSIZE" val="25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4.73937"/>
  <p:tag name="ORIGINALWIDTH" val="75.74055"/>
  <p:tag name="LATEXADDIN" val="\documentclass{article}&#10;\usepackage{amsmath}&#10;\usepackage{amssymb}&#10;\usepackage{amsthm}&#10;\usepackage{xcolor}&#10;\pagestyle{empty}&#10;\begin{document}&#10;&#10;&#10;$L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956.1305"/>
  <p:tag name="LATEXADDIN" val="\documentclass{article}&#10;\usepackage{amsmath}&#10;\usepackage{amssymb}&#10;\usepackage{amsthm}&#10;\usepackage{xcolor}&#10;\pagestyle{empty}&#10;\begin{document}&#10;&#10;&#10;$v_1,v_2,v_3\in v+W$&#10;\end{document}"/>
  <p:tag name="IGUANATEXSIZE" val="25"/>
  <p:tag name="IGUANATEXCURSOR" val="1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362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0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395.9505"/>
  <p:tag name="LATEXADDIN" val="\documentclass{article}&#10;\usepackage{amsmath}&#10;\usepackage{amssymb}&#10;\usepackage{amsthm}&#10;\usepackage{xcolor}&#10;\pagestyle{empty}&#10;\begin{document}&#10;&#10;&#10;$v_1+W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1.48859"/>
  <p:tag name="ORIGINALWIDTH" val="563.9295"/>
  <p:tag name="LATEXADDIN" val="\documentclass{article}&#10;\usepackage{amsmath}&#10;\usepackage{amssymb}&#10;\usepackage{amsthm}&#10;\usepackage{xcolor}&#10;\pagestyle{empty}&#10;\begin{document}&#10;&#10;&#10;$v_1,v_2,v_3\in $&#10;\end{document}"/>
  <p:tag name="IGUANATEXSIZE" val="25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362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0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1103.862"/>
  <p:tag name="LATEXADDIN" val="\documentclass{article}&#10;\usepackage{amsmath}&#10;\usepackage{amssymb}&#10;\usepackage{amsthm}&#10;\usepackage{xcolor}&#10;\pagestyle{empty}&#10;\begin{document}&#10;&#10;&#10;$v_1-v_2,v_1-v_3\in W$&#10;\end{document}"/>
  <p:tag name="IGUANATEXSIZE" val="25"/>
  <p:tag name="IGUANATEXCURSOR" val="16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688.4139"/>
  <p:tag name="LATEXADDIN" val="\documentclass{article}&#10;\usepackage{amsmath}&#10;\usepackage{amssymb}&#10;\usepackage{amsthm}&#10;\usepackage{xcolor}&#10;\pagestyle{empty}&#10;\begin{document}&#10;&#10;&#10;$v_1,v_2,v_3\in L$&#10;\end{document}"/>
  <p:tag name="IGUANATEXSIZE" val="25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362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0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491.563"/>
  <p:tag name="LATEXADDIN" val="\documentclass{article}&#10;\usepackage{amsmath}&#10;\usepackage{amssymb}&#10;\usepackage{amsthm}&#10;\usepackage{xcolor}&#10;\pagestyle{empty}&#10;\begin{document}&#10;&#10;&#10;$\text{span}\{v_1-v_2,v_1-v_3\}\subseteq  W$&#10;\end{document}"/>
  <p:tag name="IGUANATEXSIZE" val="25"/>
  <p:tag name="IGUANATEXCURSOR" val="18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123.7346"/>
  <p:tag name="LATEXADDIN" val="\documentclass{article}&#10;\usepackage{amsmath}&#10;\usepackage{amssymb}&#10;\usepackage{amsthm}&#10;\usepackage{xcolor}&#10;\pagestyle{empty}&#10;\begin{document}&#10;&#10;&#10;$W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362"/>
  <p:tag name="ORIGINALWIDTH" val="1331.833"/>
  <p:tag name="LATEXADDIN" val="\documentclass{article}&#10;\usepackage{amsmath}&#10;\usepackage{amssymb}&#10;\usepackage{amsthm}&#10;\usepackage{xcolor}&#10;\pagestyle{empty}&#10;\begin{document}&#10;&#10;&#10;$v_2=v_1+w,v_3=v_1+\hat{w} $&#10;\end{document}"/>
  <p:tag name="IGUANATEXSIZE" val="20"/>
  <p:tag name="IGUANATEXCURSOR" val="16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23811"/>
  <p:tag name="ORIGINALWIDTH" val="472.4409"/>
  <p:tag name="LATEXADDIN" val="\documentclass{article}&#10;\usepackage{amsmath}&#10;\usepackage{amssymb}&#10;\usepackage{amsthm}&#10;\usepackage{xcolor}&#10;\pagestyle{empty}&#10;\begin{document}&#10;&#10;&#10;$= v+W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2358"/>
  <p:tag name="ORIGINALWIDTH" val="638.9202"/>
  <p:tag name="LATEXADDIN" val="\documentclass{article}&#10;\usepackage{amsmath}&#10;\usepackage{amssymb}&#10;\usepackage{amsthm}&#10;\usepackage{xcolor}&#10;\pagestyle{empty}&#10;\begin{document}&#10;&#10;&#10;$A,B,C\in \mathbb{R}$&#10;\end{document}"/>
  <p:tag name="IGUANATEXSIZE" val="25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1.48859"/>
  <p:tag name="ORIGINALWIDTH" val="299.9625"/>
  <p:tag name="LATEXADDIN" val="\documentclass{article}&#10;\usepackage{amsmath}&#10;\usepackage{amssymb}&#10;\usepackage{amsthm}&#10;\usepackage{xcolor}&#10;\pagestyle{empty}&#10;\begin{document}&#10;&#10;&#10;$d\in \mathbb{R}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503.187"/>
  <p:tag name="LATEXADDIN" val="\documentclass{article}&#10;\usepackage{amsmath}&#10;\usepackage{amssymb}&#10;\usepackage{amsthm}&#10;\usepackage{xcolor}&#10;\pagestyle{empty}&#10;\begin{document}&#10;&#10;&#10;$L=\left\{ \left(\begin{array}{c}&#10;x\\&#10;y\\&#10;z&#10;\end{array}\right)\in\mathbb{R}^{3}\mid Ax+By+Cz+d=0\right\} $&#10;\end{document}"/>
  <p:tag name="IGUANATEXSIZE" val="20"/>
  <p:tag name="IGUANATEXCURSOR" val="2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053.243"/>
  <p:tag name="LATEXADDIN" val="\documentclass{article}&#10;\usepackage{amsmath}&#10;\usepackage{amssymb}&#10;\usepackage{amsthm}&#10;\usepackage{xcolor}&#10;\pagestyle{empty}&#10;\begin{document}&#10;&#10;&#10;$L=\left\{ \left(\begin{array}{c}&#10;x\\&#10;y\\&#10;z&#10;\end{array}\right)\in\mathbb{R}^{3}\mid x+2z-3=0\right\} $&#10;\end{document}"/>
  <p:tag name="IGUANATEXSIZE" val="20"/>
  <p:tag name="IGUANATEXCURSOR" val="2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362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0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628.796"/>
  <p:tag name="LATEXADDIN" val="\documentclass{article}&#10;\usepackage{amsmath}&#10;\usepackage{amssymb}&#10;\usepackage{amsthm}&#10;\usepackage{xcolor}&#10;\pagestyle{empty}&#10;\begin{document}&#10;&#10;&#10;$L=\left\{ \left(\begin{array}{c}&#10;3-2s\\&#10;t\\&#10;s&#10;\end{array}\right)\mid s,t\in\mathbb{R}\right\} $&#10;\end{document}"/>
  <p:tag name="IGUANATEXSIZE" val="20"/>
  <p:tag name="IGUANATEXCURSOR" val="23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.9813"/>
  <p:tag name="ORIGINALWIDTH" val="823.3971"/>
  <p:tag name="LATEXADDIN" val="\documentclass{article}&#10;\usepackage{amsmath}&#10;\usepackage{amssymb}&#10;\usepackage{amsthm}&#10;\usepackage{xcolor}&#10;\pagestyle{empty}&#10;\begin{document}&#10;&#10;&#10;$\left(\begin{array}{ccc|c}&#10;1 &amp; 0 &amp; 2 &amp; 3\end{array}\right)$&#10;\end{document}"/>
  <p:tag name="IGUANATEXSIZE" val="20"/>
  <p:tag name="IGUANATEXCURSOR" val="20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38.99512"/>
  <p:tag name="LATEXADDIN" val="\documentclass{article}&#10;\usepackage{amsmath}&#10;\usepackage{amssymb}&#10;\usepackage{amsthm}&#10;\usepackage{xcolor}&#10;\pagestyle{empty}&#10;\begin{document}&#10;&#10;&#10;$\textcolor{blue}{t}$&#10;\end{document}"/>
  <p:tag name="IGUANATEXSIZE" val="1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46.49417"/>
  <p:tag name="LATEXADDIN" val="\documentclass{article}&#10;\usepackage{amsmath}&#10;\usepackage{amssymb}&#10;\usepackage{amsthm}&#10;\usepackage{xcolor}&#10;\pagestyle{empty}&#10;\begin{document}&#10;&#10;&#10;$\textcolor{blue}{s}$&#10;\end{document}"/>
  <p:tag name="IGUANATEXSIZE" val="18"/>
  <p:tag name="IGUANATEXCURSOR" val="1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589.426"/>
  <p:tag name="LATEXADDIN" val="\documentclass{article}&#10;\usepackage{amsmath}&#10;\usepackage{amssymb}&#10;\usepackage{amsthm}&#10;\usepackage{xcolor}&#10;\pagestyle{empty}&#10;\begin{document}&#10;&#10;&#10;$=\left\{ \left(\begin{array}{c}&#10;3\\&#10;0\\&#10;0&#10;\end{array}\right)+s\left(\begin{array}{c}&#10;-2\\&#10;0\\&#10;1&#10;\end{array}\right)+t\left(\begin{array}{c}&#10;0\\&#10;1\\&#10;0&#10;\end{array}\right)\mid s,t\in\mathbb{R}\right\} $&#10;\end{document}"/>
  <p:tag name="IGUANATEXSIZE" val="20"/>
  <p:tag name="IGUANATEXCURSOR" val="34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589.426"/>
  <p:tag name="LATEXADDIN" val="\documentclass{article}&#10;\usepackage{amsmath}&#10;\usepackage{amssymb}&#10;\usepackage{amsthm}&#10;\usepackage{xcolor}&#10;\pagestyle{empty}&#10;\begin{document}&#10;&#10;&#10;$=\left(\begin{array}{c}&#10;3\\&#10;0\\&#10;0&#10;\end{array}\right)+\left\{ s\left(\begin{array}{c}&#10;-2\\&#10;0\\&#10;1&#10;\end{array}\right)+t\left(\begin{array}{c}&#10;0\\&#10;1\\&#10;0&#10;\end{array}\right)\mid s,t\in\mathbb{R}\right\} $&#10;\end{document}"/>
  <p:tag name="IGUANATEXSIZE" val="20"/>
  <p:tag name="IGUANATEXCURSOR" val="34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134.233"/>
  <p:tag name="LATEXADDIN" val="\documentclass{article}&#10;\usepackage{amsmath}&#10;\usepackage{amssymb}&#10;\usepackage{amsthm}&#10;\usepackage{xcolor}&#10;\pagestyle{empty}&#10;\begin{document}&#10;&#10;&#10;$=\left(\begin{array}{c}&#10;3\\&#10;0\\&#10;0&#10;\end{array}\right)+\text{span}\left\{ \left(\begin{array}{c}&#10;-2\\&#10;0\\&#10;1&#10;\end{array}\right),\left(\begin{array}{c}&#10;0\\&#10;1\\&#10;0&#10;\end{array}\right)\right\} $&#10;\end{document}"/>
  <p:tag name="IGUANATEXSIZE" val="20"/>
  <p:tag name="IGUANATEXCURSOR" val="32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503.187"/>
  <p:tag name="LATEXADDIN" val="\documentclass{article}&#10;\usepackage{amsmath}&#10;\usepackage{amssymb}&#10;\usepackage{amsthm}&#10;\usepackage{xcolor}&#10;\pagestyle{empty}&#10;\begin{document}&#10;&#10;&#10;$L=\left\{ \left(\begin{array}{c}&#10;x\\&#10;y\\&#10;z&#10;\end{array}\right)\in\mathbb{R}^{3}\mid Ax+By+Cz+d=0\right\} $&#10;\end{document}"/>
  <p:tag name="IGUANATEXSIZE" val="20"/>
  <p:tag name="IGUANATEXCURSOR" val="2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909.6363"/>
  <p:tag name="LATEXADDIN" val="\documentclass{article}&#10;\usepackage{amsmath}&#10;\usepackage{amssymb}&#10;\usepackage{amsthm}&#10;\usepackage{xcolor}&#10;\pagestyle{empty}&#10;\begin{document}&#10;&#10;&#10;$v+\text{span}\left\{ u_1,u_2\right\} $&#10;\end{document}"/>
  <p:tag name="IGUANATEXSIZE" val="25"/>
  <p:tag name="IGUANATEXCURSOR" val="1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053.243"/>
  <p:tag name="LATEXADDIN" val="\documentclass{article}&#10;\usepackage{amsmath}&#10;\usepackage{amssymb}&#10;\usepackage{amsthm}&#10;\usepackage{xcolor}&#10;\pagestyle{empty}&#10;\begin{document}&#10;&#10;&#10;$L=\left\{ \left(\begin{array}{c}&#10;x\\&#10;y\\&#10;z&#10;\end{array}\right)\in\mathbb{R}^{3}\mid x+2z-3=0\right\} $&#10;\end{document}"/>
  <p:tag name="IGUANATEXSIZE" val="20"/>
  <p:tag name="IGUANATEXCURSOR" val="2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362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0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628.796"/>
  <p:tag name="LATEXADDIN" val="\documentclass{article}&#10;\usepackage{amsmath}&#10;\usepackage{amssymb}&#10;\usepackage{amsthm}&#10;\usepackage{xcolor}&#10;\pagestyle{empty}&#10;\begin{document}&#10;&#10;&#10;$L=\left\{ \left(\begin{array}{c}&#10;3-2s\\&#10;t\\&#10;s&#10;\end{array}\right)\mid s,t\in\mathbb{R}\right\} $&#10;\end{document}"/>
  <p:tag name="IGUANATEXSIZE" val="20"/>
  <p:tag name="IGUANATEXCURSOR" val="23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.9813"/>
  <p:tag name="ORIGINALWIDTH" val="823.3971"/>
  <p:tag name="LATEXADDIN" val="\documentclass{article}&#10;\usepackage{amsmath}&#10;\usepackage{amssymb}&#10;\usepackage{amsthm}&#10;\usepackage{xcolor}&#10;\pagestyle{empty}&#10;\begin{document}&#10;&#10;&#10;$\left(\begin{array}{ccc|c}&#10;1 &amp; 0 &amp; 2 &amp; 3\end{array}\right)$&#10;\end{document}"/>
  <p:tag name="IGUANATEXSIZE" val="20"/>
  <p:tag name="IGUANATEXCURSOR" val="20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38.99512"/>
  <p:tag name="LATEXADDIN" val="\documentclass{article}&#10;\usepackage{amsmath}&#10;\usepackage{amssymb}&#10;\usepackage{amsthm}&#10;\usepackage{xcolor}&#10;\pagestyle{empty}&#10;\begin{document}&#10;&#10;&#10;$\textcolor{blue}{t}$&#10;\end{document}"/>
  <p:tag name="IGUANATEXSIZE" val="1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46.49417"/>
  <p:tag name="LATEXADDIN" val="\documentclass{article}&#10;\usepackage{amsmath}&#10;\usepackage{amssymb}&#10;\usepackage{amsthm}&#10;\usepackage{xcolor}&#10;\pagestyle{empty}&#10;\begin{document}&#10;&#10;&#10;$\textcolor{blue}{s}$&#10;\end{document}"/>
  <p:tag name="IGUANATEXSIZE" val="18"/>
  <p:tag name="IGUANATEXCURSOR" val="1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589.426"/>
  <p:tag name="LATEXADDIN" val="\documentclass{article}&#10;\usepackage{amsmath}&#10;\usepackage{amssymb}&#10;\usepackage{amsthm}&#10;\usepackage{xcolor}&#10;\pagestyle{empty}&#10;\begin{document}&#10;&#10;&#10;$=\left\{ \left(\begin{array}{c}&#10;3\\&#10;0\\&#10;0&#10;\end{array}\right)+s\left(\begin{array}{c}&#10;-2\\&#10;0\\&#10;1&#10;\end{array}\right)+t\left(\begin{array}{c}&#10;0\\&#10;1\\&#10;0&#10;\end{array}\right)\mid s,t\in\mathbb{R}\right\} $&#10;\end{document}"/>
  <p:tag name="IGUANATEXSIZE" val="20"/>
  <p:tag name="IGUANATEXCURSOR" val="34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589.426"/>
  <p:tag name="LATEXADDIN" val="\documentclass{article}&#10;\usepackage{amsmath}&#10;\usepackage{amssymb}&#10;\usepackage{amsthm}&#10;\usepackage{xcolor}&#10;\pagestyle{empty}&#10;\begin{document}&#10;&#10;&#10;$=\left(\begin{array}{c}&#10;3\\&#10;0\\&#10;0&#10;\end{array}\right)+\left\{ s\left(\begin{array}{c}&#10;-2\\&#10;0\\&#10;1&#10;\end{array}\right)+t\left(\begin{array}{c}&#10;0\\&#10;1\\&#10;0&#10;\end{array}\right)\mid s,t\in\mathbb{R}\right\} $&#10;\end{document}"/>
  <p:tag name="IGUANATEXSIZE" val="20"/>
  <p:tag name="IGUANATEXCURSOR" val="34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134.233"/>
  <p:tag name="LATEXADDIN" val="\documentclass{article}&#10;\usepackage{amsmath}&#10;\usepackage{amssymb}&#10;\usepackage{amsthm}&#10;\usepackage{xcolor}&#10;\pagestyle{empty}&#10;\begin{document}&#10;&#10;&#10;$=\left(\begin{array}{c}&#10;3\\&#10;0\\&#10;0&#10;\end{array}\right)+\text{span}\left\{ \left(\begin{array}{c}&#10;-2\\&#10;0\\&#10;1&#10;\end{array}\right),\left(\begin{array}{c}&#10;0\\&#10;1\\&#10;0&#10;\end{array}\right)\right\} $&#10;\end{document}"/>
  <p:tag name="IGUANATEXSIZE" val="20"/>
  <p:tag name="IGUANATEXCURSOR" val="32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503.187"/>
  <p:tag name="LATEXADDIN" val="\documentclass{article}&#10;\usepackage{amsmath}&#10;\usepackage{amssymb}&#10;\usepackage{amsthm}&#10;\usepackage{xcolor}&#10;\pagestyle{empty}&#10;\begin{document}&#10;&#10;&#10;$L=\left\{ \left(\begin{array}{c}&#10;x\\&#10;y\\&#10;z&#10;\end{array}\right)\in\mathbb{R}^{3}\mid Ax+By+Cz+d=0\right\} $&#10;\end{document}"/>
  <p:tag name="IGUANATEXSIZE" val="20"/>
  <p:tag name="IGUANATEXCURSOR" val="2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909.6363"/>
  <p:tag name="LATEXADDIN" val="\documentclass{article}&#10;\usepackage{amsmath}&#10;\usepackage{amssymb}&#10;\usepackage{amsthm}&#10;\usepackage{xcolor}&#10;\pagestyle{empty}&#10;\begin{document}&#10;&#10;&#10;$v+\text{span}\left\{ u_1,u_2\right\} $&#10;\end{document}"/>
  <p:tag name="IGUANATEXSIZE" val="25"/>
  <p:tag name="IGUANATEXCURSOR" val="1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053.243"/>
  <p:tag name="LATEXADDIN" val="\documentclass{article}&#10;\usepackage{amsmath}&#10;\usepackage{amssymb}&#10;\usepackage{amsthm}&#10;\usepackage{xcolor}&#10;\pagestyle{empty}&#10;\begin{document}&#10;&#10;&#10;$L=\left\{ \left(\begin{array}{c}&#10;x\\&#10;y\\&#10;z&#10;\end{array}\right)\in\mathbb{R}^{3}\mid x+2z-3=0\right\} $&#10;\end{document}"/>
  <p:tag name="IGUANATEXSIZE" val="20"/>
  <p:tag name="IGUANATEXCURSOR" val="2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134.233"/>
  <p:tag name="LATEXADDIN" val="\documentclass{article}&#10;\usepackage{amsmath}&#10;\usepackage{amssymb}&#10;\usepackage{amsthm}&#10;\usepackage{xcolor}&#10;\pagestyle{empty}&#10;\begin{document}&#10;&#10;&#10;$=\left(\begin{array}{c}&#10;3\\&#10;0\\&#10;0&#10;\end{array}\right)+\text{span}\left\{ \left(\begin{array}{c}&#10;-2\\&#10;0\\&#10;1&#10;\end{array}\right),\left(\begin{array}{c}&#10;0\\&#10;1\\&#10;0&#10;\end{array}\right)\right\} $&#10;\end{document}"/>
  <p:tag name="IGUANATEXSIZE" val="20"/>
  <p:tag name="IGUANATEXCURSOR" val="32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503.187"/>
  <p:tag name="LATEXADDIN" val="\documentclass{article}&#10;\usepackage{amsmath}&#10;\usepackage{amssymb}&#10;\usepackage{amsthm}&#10;\usepackage{xcolor}&#10;\pagestyle{empty}&#10;\begin{document}&#10;&#10;&#10;$L=\left\{ \left(\begin{array}{c}&#10;x\\&#10;y\\&#10;z&#10;\end{array}\right)\in\mathbb{R}^{3}\mid Ax+By+Cz+d=0\right\} $&#10;\end{document}"/>
  <p:tag name="IGUANATEXSIZE" val="20"/>
  <p:tag name="IGUANATEXCURSOR" val="2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909.6363"/>
  <p:tag name="LATEXADDIN" val="\documentclass{article}&#10;\usepackage{amsmath}&#10;\usepackage{amssymb}&#10;\usepackage{amsthm}&#10;\usepackage{xcolor}&#10;\pagestyle{empty}&#10;\begin{document}&#10;&#10;&#10;$v+\text{span}\left\{ u_1,u_2\right\} $&#10;\end{document}"/>
  <p:tag name="IGUANATEXSIZE" val="25"/>
  <p:tag name="IGUANATEXCURSOR" val="1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461.942"/>
  <p:tag name="LATEXADDIN" val="\documentclass{article}&#10;\usepackage{amsmath}&#10;\usepackage{amssymb}&#10;\usepackage{amsthm}&#10;\usepackage{xcolor}&#10;\pagestyle{empty}&#10;\begin{document}&#10;&#10;&#10;$L=\left(\begin{array}{c}&#10;-1\\&#10;1\\&#10;0&#10;\end{array}\right)+span\left\{ \left(\begin{array}{c}&#10;-2\\&#10;2\\&#10;1&#10;\end{array}\right),\left(\begin{array}{c}&#10;0\\&#10;1\\&#10;-1&#10;\end{array}\right)\right\} $&#10;\end{document}"/>
  <p:tag name="IGUANATEXSIZE" val="20"/>
  <p:tag name="IGUANATEXCURSOR" val="32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609.6738"/>
  <p:tag name="LATEXADDIN" val="\documentclass{article}&#10;\usepackage{amsmath}&#10;\usepackage{amssymb}&#10;\usepackage{amsthm}&#10;\usepackage{xcolor}&#10;\pagestyle{empty}&#10;\begin{document}&#10;&#10;&#10;$\left(\begin{array}{c}&#10;x\\&#10;y\\&#10;z&#10;\end{array}\right)\in L$&#10;\end{document}"/>
  <p:tag name="IGUANATEXSIZE" val="20"/>
  <p:tag name="IGUANATEXCURSOR" val="2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460.443"/>
  <p:tag name="LATEXADDIN" val="\documentclass{article}&#10;\usepackage{amsmath}&#10;\usepackage{amssymb}&#10;\usepackage{amsthm}&#10;\usepackage{xcolor}&#10;\pagestyle{empty}&#10;\begin{document}&#10;&#10;&#10;$\left(\begin{array}{c}&#10;x\\&#10;y\\&#10;z&#10;\end{array}\right)=\left(\begin{array}{c}&#10;-1\\&#10;1\\&#10;0&#10;\end{array}\right)+s\left(\begin{array}{c}&#10;-2\\&#10;2\\&#10;1&#10;\end{array}\right)+t\left(\begin{array}{c}&#10;0\\&#10;1\\&#10;-1&#10;\end{array}\right)$&#10;\end{document}"/>
  <p:tag name="IGUANATEXSIZE" val="20"/>
  <p:tag name="IGUANATEXCURSOR" val="3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149.2313"/>
  <p:tag name="LATEXADDIN" val="\documentclass{article}&#10;\usepackage{amsmath}&#10;\usepackage{amssymb}&#10;\usepackage{amsthm}&#10;\usepackage{xcolor}&#10;\pagestyle{empty}&#10;\begin{document}&#10;&#10;&#10;$s,t$&#10;\end{document}"/>
  <p:tag name="IGUANATEXSIZE" val="20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122.61"/>
  <p:tag name="LATEXADDIN" val="\documentclass{article}&#10;\usepackage{amsmath}&#10;\usepackage{amssymb}&#10;\usepackage{amsthm}&#10;\usepackage{xcolor}&#10;\pagestyle{empty}&#10;\begin{document}&#10;&#10;&#10;$\left(\begin{array}{cc|c}&#10;-2 &amp; 0 &amp; x+1\\&#10;2 &amp; 1 &amp; y-1\\&#10;1 &amp; -1 &amp; z&#10;\end{array}\right)$&#10;\end{document}"/>
  <p:tag name="IGUANATEXSIZE" val="20"/>
  <p:tag name="IGUANATEXCURSOR" val="22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242.22"/>
  <p:tag name="LATEXADDIN" val="\documentclass{article}&#10;\usepackage{amsmath}&#10;\usepackage{amssymb}&#10;\usepackage{amsthm}&#10;\usepackage{xcolor}&#10;\pagestyle{empty}&#10;\begin{document}&#10;&#10;&#10;$\to \cdots  \to\left(\begin{array}{cc|c}&#10;-2 &amp; 0 &amp; x+1\\&#10;0 &amp; 1 &amp; y+x\\&#10;0 &amp; 0 &amp; z+y+1.5x+0.5&#10;\end{array}\right)$&#10;\end{document}"/>
  <p:tag name="IGUANATEXSIZE" val="20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1193.101"/>
  <p:tag name="LATEXADDIN" val="\documentclass{article}&#10;\usepackage{amsmath}&#10;\usepackage{amssymb}&#10;\usepackage{amsthm}&#10;\usepackage{xcolor}&#10;\pagestyle{empty}&#10;\begin{document}&#10;&#10;&#10;$z+y+1.5x+0.5=0$&#10;\end{document}"/>
  <p:tag name="IGUANATEXSIZE" val="20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503.187"/>
  <p:tag name="LATEXADDIN" val="\documentclass{article}&#10;\usepackage{amsmath}&#10;\usepackage{amssymb}&#10;\usepackage{amsthm}&#10;\usepackage{xcolor}&#10;\pagestyle{empty}&#10;\begin{document}&#10;&#10;&#10;$L=\left\{ \left(\begin{array}{c}&#10;x\\&#10;y\\&#10;z&#10;\end{array}\right)\in\mathbb{R}^{3}\mid Ax+By+Cz+d=0\right\} $&#10;\end{document}"/>
  <p:tag name="IGUANATEXSIZE" val="20"/>
  <p:tag name="IGUANATEXCURSOR" val="2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909.6363"/>
  <p:tag name="LATEXADDIN" val="\documentclass{article}&#10;\usepackage{amsmath}&#10;\usepackage{amssymb}&#10;\usepackage{amsthm}&#10;\usepackage{xcolor}&#10;\pagestyle{empty}&#10;\begin{document}&#10;&#10;&#10;$v+\text{span}\left\{ u_1,u_2\right\} $&#10;\end{document}"/>
  <p:tag name="IGUANATEXSIZE" val="25"/>
  <p:tag name="IGUANATEXCURSOR" val="1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461.942"/>
  <p:tag name="LATEXADDIN" val="\documentclass{article}&#10;\usepackage{amsmath}&#10;\usepackage{amssymb}&#10;\usepackage{amsthm}&#10;\usepackage{xcolor}&#10;\pagestyle{empty}&#10;\begin{document}&#10;&#10;&#10;$L=\left(\begin{array}{c}&#10;-1\\&#10;1\\&#10;0&#10;\end{array}\right)+span\left\{ \left(\begin{array}{c}&#10;-2\\&#10;2\\&#10;1&#10;\end{array}\right),\left(\begin{array}{c}&#10;0\\&#10;1\\&#10;-1&#10;\end{array}\right)\right\} $&#10;\end{document}"/>
  <p:tag name="IGUANATEXSIZE" val="20"/>
  <p:tag name="IGUANATEXCURSOR" val="32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343.457"/>
  <p:tag name="LATEXADDIN" val="\documentclass{article}&#10;\usepackage{amsmath}&#10;\usepackage{amssymb}&#10;\usepackage{amsthm}&#10;\usepackage{xcolor}&#10;\pagestyle{empty}&#10;\begin{document}&#10;&#10;&#10;$=\left\{ \left(\begin{array}{c}&#10;x\\&#10;y\\&#10;z&#10;\end{array}\right)\in\mathbb{R}^{3}\mid1.5x+y+z+0.5=0\right\} $&#10;\end{document}"/>
  <p:tag name="IGUANATEXSIZE" val="20"/>
  <p:tag name="IGUANATEXCURSOR" val="2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609.6738"/>
  <p:tag name="LATEXADDIN" val="\documentclass{article}&#10;\usepackage{amsmath}&#10;\usepackage{amssymb}&#10;\usepackage{amsthm}&#10;\usepackage{xcolor}&#10;\pagestyle{empty}&#10;\begin{document}&#10;&#10;&#10;$\left(\begin{array}{c}&#10;x\\&#10;y\\&#10;z&#10;\end{array}\right)\in L$&#10;\end{document}"/>
  <p:tag name="IGUANATEXSIZE" val="20"/>
  <p:tag name="IGUANATEXCURSOR" val="2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503.187"/>
  <p:tag name="LATEXADDIN" val="\documentclass{article}&#10;\usepackage{amsmath}&#10;\usepackage{amssymb}&#10;\usepackage{amsthm}&#10;\usepackage{xcolor}&#10;\pagestyle{empty}&#10;\begin{document}&#10;&#10;&#10;$L=\left\{ \left(\begin{array}{c}&#10;x\\&#10;y\\&#10;z&#10;\end{array}\right)\in\mathbb{R}^{3}\mid Ax+By+Cz+d=0\right\} $&#10;\end{document}"/>
  <p:tag name="IGUANATEXSIZE" val="20"/>
  <p:tag name="IGUANATEXCURSOR" val="2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909.6363"/>
  <p:tag name="LATEXADDIN" val="\documentclass{article}&#10;\usepackage{amsmath}&#10;\usepackage{amssymb}&#10;\usepackage{amsthm}&#10;\usepackage{xcolor}&#10;\pagestyle{empty}&#10;\begin{document}&#10;&#10;&#10;$v+\text{span}\left\{ u_1,u_2\right\} $&#10;\end{document}"/>
  <p:tag name="IGUANATEXSIZE" val="25"/>
  <p:tag name="IGUANATEXCURSOR" val="1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131.9835"/>
  <p:tag name="LATEXADDIN" val="\documentclass{article}&#10;\usepackage{amsmath}&#10;\usepackage{amssymb}&#10;\usepackage{amsthm}&#10;\usepackage{xcolor}&#10;\pagestyle{empty}&#10;\begin{document}&#10;&#10;&#10;$\mathbb{F}^n$&#10;\end{document}"/>
  <p:tag name="IGUANATEXSIZE" val="25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216.348"/>
  <p:tag name="LATEXADDIN" val="\documentclass{article}&#10;\usepackage{amsmath}&#10;\usepackage{amssymb}&#10;\usepackage{amsthm}&#10;\usepackage{xcolor}&#10;\pagestyle{empty}&#10;\begin{document}&#10;&#10;&#10;$L=\left\{ x\in\mathbb{F}^{n}\mid Ax=b\right\}  $&#10;\end{document}"/>
  <p:tag name="IGUANATEXSIZE" val="25"/>
  <p:tag name="IGUANATEXCURSOR" val="19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352.081"/>
  <p:tag name="LATEXADDIN" val="\documentclass{article}&#10;\usepackage{amsmath}&#10;\usepackage{amssymb}&#10;\usepackage{amsthm}&#10;\usepackage{xcolor}&#10;\pagestyle{empty}&#10;\begin{document}&#10;&#10;&#10;$v+\text{span}\left\{ u_1,u_2,\dots,u_m\right\} $&#10;\end{document}"/>
  <p:tag name="IGUANATEXSIZE" val="25"/>
  <p:tag name="IGUANATEXCURSOR" val="18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729.6588"/>
  <p:tag name="LATEXADDIN" val="\documentclass{article}&#10;\usepackage{amsmath}&#10;\usepackage{amssymb}&#10;\usepackage{amsthm}&#10;\usepackage{xcolor}&#10;\pagestyle{empty}&#10;\begin{document}&#10;&#10;&#10;$L_1=v_1+W_1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732.6584"/>
  <p:tag name="LATEXADDIN" val="\documentclass{article}&#10;\usepackage{amsmath}&#10;\usepackage{amssymb}&#10;\usepackage{amsthm}&#10;\usepackage{xcolor}&#10;\pagestyle{empty}&#10;\begin{document}&#10;&#10;&#10;$L_2=v_2+W_2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621.6723"/>
  <p:tag name="LATEXADDIN" val="\documentclass{article}&#10;\usepackage{amsmath}&#10;\usepackage{amssymb}&#10;\usepackage{amsthm}&#10;\usepackage{xcolor}&#10;\pagestyle{empty}&#10;\begin{document}&#10;&#10;&#10;$v\in L_1\cap L_2$&#10;\end{document}"/>
  <p:tag name="IGUANATEXSIZE" val="25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677.9153"/>
  <p:tag name="LATEXADDIN" val="\documentclass{article}&#10;\usepackage{amsmath}&#10;\usepackage{amssymb}&#10;\usepackage{amsthm}&#10;\usepackage{xcolor}&#10;\pagestyle{empty}&#10;\begin{document}&#10;&#10;&#10;$L_1=v+W_1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680.9149"/>
  <p:tag name="LATEXADDIN" val="\documentclass{article}&#10;\usepackage{amsmath}&#10;\usepackage{amssymb}&#10;\usepackage{amsthm}&#10;\usepackage{xcolor}&#10;\pagestyle{empty}&#10;\begin{document}&#10;&#10;&#10;$L_2=v+W_2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367.829"/>
  <p:tag name="LATEXADDIN" val="\documentclass{article}&#10;\usepackage{amsmath}&#10;\usepackage{amssymb}&#10;\usepackage{amsthm}&#10;\usepackage{xcolor}&#10;\pagestyle{empty}&#10;\begin{document}&#10;&#10;&#10;$L_1\cap L_2 = v+ (W_1\cap W_2)$&#10;\end{document}"/>
  <p:tag name="IGUANATEXSIZE" val="25"/>
  <p:tag name="IGUANATEXCURSOR" val="1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621.6723"/>
  <p:tag name="LATEXADDIN" val="\documentclass{article}&#10;\usepackage{amsmath}&#10;\usepackage{amssymb}&#10;\usepackage{amsthm}&#10;\usepackage{xcolor}&#10;\pagestyle{empty}&#10;\begin{document}&#10;&#10;&#10;$v\in L_1\cap L_2$&#10;\end{document}"/>
  <p:tag name="IGUANATEXSIZE" val="25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362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0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755.9055"/>
  <p:tag name="LATEXADDIN" val="\documentclass{article}&#10;\usepackage{amsmath}&#10;\usepackage{amssymb}&#10;\usepackage{amsthm}&#10;\usepackage{xcolor}&#10;\pagestyle{empty}&#10;\begin{document}&#10;&#10;&#10;$v\in L_1, v\in  L_2$&#10;\end{document}"/>
  <p:tag name="IGUANATEXSIZE" val="25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362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0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677.9153"/>
  <p:tag name="LATEXADDIN" val="\documentclass{article}&#10;\usepackage{amsmath}&#10;\usepackage{amssymb}&#10;\usepackage{amsthm}&#10;\usepackage{xcolor}&#10;\pagestyle{empty}&#10;\begin{document}&#10;&#10;&#10;$L_1=v+W_1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680.9149"/>
  <p:tag name="LATEXADDIN" val="\documentclass{article}&#10;\usepackage{amsmath}&#10;\usepackage{amssymb}&#10;\usepackage{amsthm}&#10;\usepackage{xcolor}&#10;\pagestyle{empty}&#10;\begin{document}&#10;&#10;&#10;$L_2=v+W_2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663.292"/>
  <p:tag name="LATEXADDIN" val="\documentclass{article}&#10;\usepackage{amsmath}&#10;\usepackage{amssymb}&#10;\usepackage{amsthm}&#10;\usepackage{xcolor}&#10;\pagestyle{empty}&#10;\begin{document}&#10;&#10;&#10;$\dim (L_1\cap L_2) = \dim (W_1\cap W_2)$&#10;\end{document}"/>
  <p:tag name="IGUANATEXSIZE" val="25"/>
  <p:tag name="IGUANATEXCURSOR" val="1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.4867"/>
  <p:tag name="ORIGINALWIDTH" val="395.9505"/>
  <p:tag name="LATEXADDIN" val="\documentclass{article}&#10;\usepackage{amsmath}&#10;\usepackage{amssymb}&#10;\usepackage{amsthm}&#10;\usepackage{xcolor}&#10;\pagestyle{empty}&#10;\begin{document}&#10;&#10;&#10;$V=\mathbb{R}^4$&#10;\end{document}"/>
  <p:tag name="IGUANATEXSIZE" val="25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816.648"/>
  <p:tag name="LATEXADDIN" val="\documentclass{article}&#10;\usepackage{amsmath}&#10;\usepackage{amssymb}&#10;\usepackage{amsthm}&#10;\usepackage{xcolor}&#10;\pagestyle{empty}&#10;\begin{document}&#10;&#10;&#10;$\left(\begin{array}{c}&#10;2\\&#10;0\\&#10;0\\&#10;0&#10;\end{array}\right)+\left\{ \left(\begin{array}{c}&#10;x_{1}\\&#10;x_{2}\\&#10;x_{3}\\&#10;x_{4}&#10;\end{array}\right)\mid\begin{cases}&#10;x_{1}+2x_{2}-2x_{3}+x_{4} &amp; =0\\&#10;2x_{1}-x_{2}+x_{3}+7x_{4} &amp; =0&#10;\end{cases}\right\} $&#10;\end{document}"/>
  <p:tag name="IGUANATEXSIZE" val="18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367.454"/>
  <p:tag name="LATEXADDIN" val="\documentclass{article}&#10;\usepackage{amsmath}&#10;\usepackage{amssymb}&#10;\usepackage{amsthm}&#10;\usepackage{xcolor}&#10;\pagestyle{empty}&#10;\begin{document}&#10;&#10;&#10;$\left(\begin{array}{c}&#10;1\\&#10;-1\\&#10;2\\&#10;-2&#10;\end{array}\right)+\left\{ \left(\begin{array}{c}&#10;x_{1}\\&#10;x_{2}\\&#10;x_{3}\\&#10;x_{4}&#10;\end{array}\right)\mid x_{1}+2x_{3}+x_{4}=0\right\} $&#10;\end{document}"/>
  <p:tag name="IGUANATEXSIZE" val="18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0.7312"/>
  <p:tag name="ORIGINALWIDTH" val="928.3839"/>
  <p:tag name="LATEXADDIN" val="\documentclass{article}&#10;\usepackage{amsmath}&#10;\usepackage{amssymb}&#10;\usepackage{amsthm}&#10;\usepackage{xcolor}&#10;\pagestyle{empty}&#10;\begin{document}&#10;&#10;&#10;$L_{1}\cap L_{2}\overset{?}{=}v+W$&#10;\end{document}"/>
  <p:tag name="IGUANATEXSIZE" val="25"/>
  <p:tag name="IGUANATEXCURSOR" val="16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812.148"/>
  <p:tag name="LATEXADDIN" val="\documentclass{article}&#10;\usepackage{amsmath}&#10;\usepackage{amssymb}&#10;\usepackage{amsthm}&#10;\usepackage{xcolor}&#10;\pagestyle{empty}&#10;\begin{document}&#10;&#10;&#10;$L_1&#10;=\left\{ \left(\begin{array}{c}&#10;x_{1}+2\\&#10;x_{2}\\&#10;x_{3}\\&#10;x_{4}&#10;\end{array}\right)\mid\begin{cases}&#10;x_{1}+2x_{2}-2x_{3}+x_{4} &amp; =0\\&#10;2x_{1}-x_{2}+x_{3}+7x_{4} &amp; =0&#10;\end{cases}\right\} &#10; $&#10;\end{document}"/>
  <p:tag name="IGUANATEXSIZE" val="18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21.4848"/>
  <p:tag name="LATEXADDIN" val="\documentclass{article}&#10;\usepackage{amsmath}&#10;\usepackage{amssymb}&#10;\usepackage{amsthm}&#10;\usepackage{xcolor}&#10;\pagestyle{empty}&#10;\begin{document}&#10;&#10;&#10;$L_1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24.4844"/>
  <p:tag name="LATEXADDIN" val="\documentclass{article}&#10;\usepackage{amsmath}&#10;\usepackage{amssymb}&#10;\usepackage{amsthm}&#10;\usepackage{xcolor}&#10;\pagestyle{empty}&#10;\begin{document}&#10;&#10;&#10;$L_2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621.672"/>
  <p:tag name="LATEXADDIN" val="\documentclass{article}&#10;\usepackage{amsmath}&#10;\usepackage{amssymb}&#10;\usepackage{amsthm}&#10;\usepackage{xcolor}&#10;\pagestyle{empty}&#10;\begin{document}&#10;&#10;&#10;$=\left\{ \left(\begin{array}{c}&#10;t_{1}\\&#10;t_{2}\\&#10;t_{3}\\&#10;t_{4}&#10;\end{array}\right)\mid&#10;\phantom{\begin{cases}&#10;\left(t_{1}-2\right)+2t_{2}-2t_{3}+t_{4} &amp; =0\\&#10;2\left(t_{1}-2\right)-t_{2}+t_{3}+7t_{4} &amp; =0&#10;\end{cases}&#10;}&#10;\right\} $&#10;\end{document}"/>
  <p:tag name="IGUANATEXSIZE" val="18"/>
  <p:tag name="IGUANATEXCURSOR" val="3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1220.847"/>
  <p:tag name="LATEXADDIN" val="\documentclass{article}&#10;\usepackage{amsmath}&#10;\usepackage{amssymb}&#10;\usepackage{amsthm}&#10;\usepackage{xcolor}&#10;\pagestyle{empty}&#10;\begin{document}&#10;&#10;&#10;$\left(\begin{array}{c}&#10;t_{1}\\&#10;t_{2}\\&#10;t_{3}\\&#10;t_{4}&#10;\end{array}\right)=&#10;\left(\begin{array}{c}&#10;x_1+2\\&#10;x_{2}\\&#10;x_{3}\\&#10;x_{4}&#10;\end{array}\right)$&#10;\end{document}"/>
  <p:tag name="IGUANATEXSIZE" val="10"/>
  <p:tag name="IGUANATEXCURSOR" val="2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289.464"/>
  <p:tag name="LATEXADDIN" val="\documentclass{article}&#10;\usepackage{amsmath}&#10;\usepackage{amssymb}&#10;\usepackage{amsthm}&#10;\usepackage{xcolor}&#10;\pagestyle{empty}&#10;\begin{document}&#10;&#10;&#10;$=\left\{ \left(\begin{array}{c}&#10;t_{1}\\&#10;t_{2}\\&#10;t_{3}\\&#10;t_{4}&#10;\end{array}\right)\mid\begin{cases}&#10;t_{1}+2t_{2}-2t_{3}+t_{4} &amp; =2\\&#10;2t_{1}-t_{2}+t_{3}+7t_{4} &amp; =4&#10;\end{cases}\right\} $&#10;\end{document}"/>
  <p:tag name="IGUANATEXSIZE" val="18"/>
  <p:tag name="IGUANATEXCURSOR" val="32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420.697"/>
  <p:tag name="LATEXADDIN" val="\documentclass{article}&#10;\usepackage{amsmath}&#10;\usepackage{amssymb}&#10;\usepackage{amsthm}&#10;\usepackage{xcolor}&#10;\pagestyle{empty}&#10;\begin{document}&#10;&#10;&#10;$=\left\{ \left(\begin{array}{c}&#10;x_{1}\\&#10;x_{2}\\&#10;x_{3}\\&#10;x_{4}&#10;\end{array}\right)\mid\begin{cases}&#10;x_{1}+2x_{2}-2x_{3}+x_{4} &amp; =2\\&#10;2x_{1}-x_{2}+x_{3}+7x_{4} &amp; =4&#10;\end{cases}\right\} $&#10;\end{document}"/>
  <p:tag name="IGUANATEXSIZE" val="18"/>
  <p:tag name="IGUANATEXCURSOR" val="32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73.4533"/>
  <p:tag name="ORIGINALWIDTH" val="1712.786"/>
  <p:tag name="LATEXADDIN" val="\documentclass{article}&#10;\usepackage{amsmath}&#10;\usepackage{amssymb}&#10;\usepackage{amsthm}&#10;\usepackage{xcolor}&#10;\pagestyle{empty}&#10;\begin{document}&#10;&#10;&#10;$\begin{cases}&#10;\left(t_{1}-2\right)+2t_{2}-2t_{3}+t_{4} &amp; =0\\&#10;2\left(t_{1}-2\right)-t_{2}+t_{3}+7t_{4} &amp; =0&#10;\end{cases} $&#10;\end{document}"/>
  <p:tag name="IGUANATEXSIZE" val="18"/>
  <p:tag name="IGUANATEXCURSOR" val="2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.4867"/>
  <p:tag name="ORIGINALWIDTH" val="395.9505"/>
  <p:tag name="LATEXADDIN" val="\documentclass{article}&#10;\usepackage{amsmath}&#10;\usepackage{amssymb}&#10;\usepackage{amsthm}&#10;\usepackage{xcolor}&#10;\pagestyle{empty}&#10;\begin{document}&#10;&#10;&#10;$V=\mathbb{R}^4$&#10;\end{document}"/>
  <p:tag name="IGUANATEXSIZE" val="25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816.648"/>
  <p:tag name="LATEXADDIN" val="\documentclass{article}&#10;\usepackage{amsmath}&#10;\usepackage{amssymb}&#10;\usepackage{amsthm}&#10;\usepackage{xcolor}&#10;\pagestyle{empty}&#10;\begin{document}&#10;&#10;&#10;$\left(\begin{array}{c}&#10;2\\&#10;0\\&#10;0\\&#10;0&#10;\end{array}\right)+\left\{ \left(\begin{array}{c}&#10;x_{1}\\&#10;x_{2}\\&#10;x_{3}\\&#10;x_{4}&#10;\end{array}\right)\mid\begin{cases}&#10;x_{1}+2x_{2}-2x_{3}+x_{4} &amp; =0\\&#10;2x_{1}-x_{2}+x_{3}+7x_{4} &amp; =0&#10;\end{cases}\right\} $&#10;\end{document}"/>
  <p:tag name="IGUANATEXSIZE" val="18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367.454"/>
  <p:tag name="LATEXADDIN" val="\documentclass{article}&#10;\usepackage{amsmath}&#10;\usepackage{amssymb}&#10;\usepackage{amsthm}&#10;\usepackage{xcolor}&#10;\pagestyle{empty}&#10;\begin{document}&#10;&#10;&#10;$\left(\begin{array}{c}&#10;1\\&#10;-1\\&#10;2\\&#10;-2&#10;\end{array}\right)+\left\{ \left(\begin{array}{c}&#10;x_{1}\\&#10;x_{2}\\&#10;x_{3}\\&#10;x_{4}&#10;\end{array}\right)\mid x_{1}+2x_{3}+x_{4}=0\right\} $&#10;\end{document}"/>
  <p:tag name="IGUANATEXSIZE" val="18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0.7312"/>
  <p:tag name="ORIGINALWIDTH" val="928.3839"/>
  <p:tag name="LATEXADDIN" val="\documentclass{article}&#10;\usepackage{amsmath}&#10;\usepackage{amssymb}&#10;\usepackage{amsthm}&#10;\usepackage{xcolor}&#10;\pagestyle{empty}&#10;\begin{document}&#10;&#10;&#10;$L_{1}\cap L_{2}\overset{?}{=}v+W$&#10;\end{document}"/>
  <p:tag name="IGUANATEXSIZE" val="25"/>
  <p:tag name="IGUANATEXCURSOR" val="16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21.4848"/>
  <p:tag name="LATEXADDIN" val="\documentclass{article}&#10;\usepackage{amsmath}&#10;\usepackage{amssymb}&#10;\usepackage{amsthm}&#10;\usepackage{xcolor}&#10;\pagestyle{empty}&#10;\begin{document}&#10;&#10;&#10;$L_1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24.4844"/>
  <p:tag name="LATEXADDIN" val="\documentclass{article}&#10;\usepackage{amsmath}&#10;\usepackage{amssymb}&#10;\usepackage{amsthm}&#10;\usepackage{xcolor}&#10;\pagestyle{empty}&#10;\begin{document}&#10;&#10;&#10;$L_2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420.697"/>
  <p:tag name="LATEXADDIN" val="\documentclass{article}&#10;\usepackage{amsmath}&#10;\usepackage{amssymb}&#10;\usepackage{amsthm}&#10;\usepackage{xcolor}&#10;\pagestyle{empty}&#10;\begin{document}&#10;&#10;&#10;$=\left\{ \left(\begin{array}{c}&#10;x_{1}\\&#10;x_{2}\\&#10;x_{3}\\&#10;x_{4}&#10;\end{array}\right)\mid\begin{cases}&#10;x_{1}+2x_{2}-2x_{3}+x_{4} &amp; =2\\&#10;2x_{1}-x_{2}+x_{3}+7x_{4} &amp; =4&#10;\end{cases}\right\} $&#10;\end{document}"/>
  <p:tag name="IGUANATEXSIZE" val="18"/>
  <p:tag name="IGUANATEXCURSOR" val="32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1874.016"/>
  <p:tag name="LATEXADDIN" val="\documentclass{article}&#10;\usepackage{amsmath}&#10;\usepackage{amssymb}&#10;\usepackage{amsthm}&#10;\usepackage{xcolor}&#10;\pagestyle{empty}&#10;\begin{document}&#10;&#10;&#10;$=\left\{ \left(\begin{array}{c}&#10;x_{1}\\&#10;x_{2}\\&#10;x_{3}\\&#10;x_{4}&#10;\end{array}\right)\mid x_{1}+2x_{3}+x_{4}=3\right\} $&#10;\end{document}"/>
  <p:tag name="IGUANATEXSIZE" val="18"/>
  <p:tag name="IGUANATEXCURSOR" val="2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362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0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887.139"/>
  <p:tag name="LATEXADDIN" val="\documentclass{article}&#10;\usepackage{amsmath}&#10;\usepackage{amssymb}&#10;\usepackage{amsthm}&#10;\usepackage{xcolor}&#10;\pagestyle{empty}&#10;\begin{document}&#10;&#10;&#10;$L_{1}\cap L_{2}=\left\{ \left(\begin{array}{c}&#10;x_{1}\\&#10;x_{2}\\&#10;x_{3}\\&#10;x_{4}&#10;\end{array}\right)\mid\begin{cases}&#10;x_{1}+2x_{2}-2x_{3}+x_{4} &amp; =2\\&#10;2x_{1}-x_{2}+x_{3}+7x_{4} &amp; =4\\&#10;x_{1}+2x_{3}+x_{4} &amp; =3&#10;\end{cases}\right\} $&#10;\end{document}"/>
  <p:tag name="IGUANATEXSIZE" val="18"/>
  <p:tag name="IGUANATEXCURSOR" val="3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3150.356"/>
  <p:tag name="LATEXADDIN" val="\documentclass{article}&#10;\usepackage{amsmath}&#10;\usepackage{amssymb}&#10;\usepackage{amsthm}&#10;\usepackage{xcolor}&#10;\pagestyle{empty}&#10;\begin{document}&#10;&#10;&#10;$\left(\begin{array}{cccc|c}&#10;1 &amp; 2 &amp; -2 &amp; 1 &amp; 2\\&#10;2 &amp; -1 &amp; 1 &amp; 7 &amp; 4\\&#10;1 &amp; 2 &amp; 0 &amp; 1 &amp; 3&#10;\end{array}\right)&#10;\to \cdots \to \left(\begin{array}{cccc|c}&#10;1 &amp; 0 &amp; 0 &amp; 3 &amp; 2\\&#10;0 &amp; 1 &amp; 0 &amp; -1 &amp; 0.5\\&#10;0 &amp; 0 &amp; 1 &amp; 0 &amp; 0.5&#10;\end{array}\right)$&#10;\end{document}"/>
  <p:tag name="IGUANATEXSIZE" val="14"/>
  <p:tag name="IGUANATEXCURSOR" val="37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1477.315"/>
  <p:tag name="LATEXADDIN" val="\documentclass{article}&#10;\usepackage{amsmath}&#10;\usepackage{amssymb}&#10;\usepackage{amsthm}&#10;\usepackage{xcolor}&#10;\pagestyle{empty}&#10;\begin{document}&#10;&#10;&#10;$=\left\{ \left(\begin{array}{c}&#10;-3t+2\\&#10;t+0.5\\&#10;0.5\\&#10;t&#10;\end{array}\right)\mid t\in\mathbb{R}\right\} $&#10;\end{document}"/>
  <p:tag name="IGUANATEXSIZE" val="18"/>
  <p:tag name="IGUANATEXCURSOR" val="2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1937.008"/>
  <p:tag name="LATEXADDIN" val="\documentclass{article}&#10;\usepackage{amsmath}&#10;\usepackage{amssymb}&#10;\usepackage{amsthm}&#10;\usepackage{xcolor}&#10;\pagestyle{empty}&#10;\begin{document}&#10;&#10;&#10;$=\left\{ \left(\begin{array}{c}&#10;2\\&#10;0.5\\&#10;0.5\\&#10;0&#10;\end{array}\right)+t\left(\begin{array}{c}&#10;-3\\&#10;1\\&#10;0\\&#10;1&#10;\end{array}\right)\mid t\in\mathbb{R}\right\} $&#10;\end{document}"/>
  <p:tag name="IGUANATEXSIZE" val="18"/>
  <p:tag name="IGUANATEXCURSOR" val="29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38.99512"/>
  <p:tag name="LATEXADDIN" val="\documentclass{article}&#10;\usepackage{amsmath}&#10;\usepackage{amssymb}&#10;\usepackage{amsthm}&#10;\usepackage{xcolor}&#10;\pagestyle{empty}&#10;\begin{document}&#10;&#10;&#10;$\textcolor{blue}{t}$&#10;\end{document}"/>
  <p:tag name="IGUANATEXSIZE" val="1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.4867"/>
  <p:tag name="ORIGINALWIDTH" val="395.9505"/>
  <p:tag name="LATEXADDIN" val="\documentclass{article}&#10;\usepackage{amsmath}&#10;\usepackage{amssymb}&#10;\usepackage{amsthm}&#10;\usepackage{xcolor}&#10;\pagestyle{empty}&#10;\begin{document}&#10;&#10;&#10;$V=\mathbb{R}^4$&#10;\end{document}"/>
  <p:tag name="IGUANATEXSIZE" val="25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816.648"/>
  <p:tag name="LATEXADDIN" val="\documentclass{article}&#10;\usepackage{amsmath}&#10;\usepackage{amssymb}&#10;\usepackage{amsthm}&#10;\usepackage{xcolor}&#10;\pagestyle{empty}&#10;\begin{document}&#10;&#10;&#10;$\left(\begin{array}{c}&#10;2\\&#10;0\\&#10;0\\&#10;0&#10;\end{array}\right)+\left\{ \left(\begin{array}{c}&#10;x_{1}\\&#10;x_{2}\\&#10;x_{3}\\&#10;x_{4}&#10;\end{array}\right)\mid\begin{cases}&#10;x_{1}+2x_{2}-2x_{3}+x_{4} &amp; =0\\&#10;2x_{1}-x_{2}+x_{3}+7x_{4} &amp; =0&#10;\end{cases}\right\} $&#10;\end{document}"/>
  <p:tag name="IGUANATEXSIZE" val="18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367.454"/>
  <p:tag name="LATEXADDIN" val="\documentclass{article}&#10;\usepackage{amsmath}&#10;\usepackage{amssymb}&#10;\usepackage{amsthm}&#10;\usepackage{xcolor}&#10;\pagestyle{empty}&#10;\begin{document}&#10;&#10;&#10;$\left(\begin{array}{c}&#10;1\\&#10;-1\\&#10;2\\&#10;-2&#10;\end{array}\right)+\left\{ \left(\begin{array}{c}&#10;x_{1}\\&#10;x_{2}\\&#10;x_{3}\\&#10;x_{4}&#10;\end{array}\right)\mid x_{1}+2x_{3}+x_{4}=0\right\} $&#10;\end{document}"/>
  <p:tag name="IGUANATEXSIZE" val="18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0.7312"/>
  <p:tag name="ORIGINALWIDTH" val="928.3839"/>
  <p:tag name="LATEXADDIN" val="\documentclass{article}&#10;\usepackage{amsmath}&#10;\usepackage{amssymb}&#10;\usepackage{amsthm}&#10;\usepackage{xcolor}&#10;\pagestyle{empty}&#10;\begin{document}&#10;&#10;&#10;$L_{1}\cap L_{2}\overset{?}{=}v+W$&#10;\end{document}"/>
  <p:tag name="IGUANATEXSIZE" val="25"/>
  <p:tag name="IGUANATEXCURSOR" val="16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21.4848"/>
  <p:tag name="LATEXADDIN" val="\documentclass{article}&#10;\usepackage{amsmath}&#10;\usepackage{amssymb}&#10;\usepackage{amsthm}&#10;\usepackage{xcolor}&#10;\pagestyle{empty}&#10;\begin{document}&#10;&#10;&#10;$L_1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24.4844"/>
  <p:tag name="LATEXADDIN" val="\documentclass{article}&#10;\usepackage{amsmath}&#10;\usepackage{amssymb}&#10;\usepackage{amsthm}&#10;\usepackage{xcolor}&#10;\pagestyle{empty}&#10;\begin{document}&#10;&#10;&#10;$L_2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420.697"/>
  <p:tag name="LATEXADDIN" val="\documentclass{article}&#10;\usepackage{amsmath}&#10;\usepackage{amssymb}&#10;\usepackage{amsthm}&#10;\usepackage{xcolor}&#10;\pagestyle{empty}&#10;\begin{document}&#10;&#10;&#10;$=\left\{ \left(\begin{array}{c}&#10;x_{1}\\&#10;x_{2}\\&#10;x_{3}\\&#10;x_{4}&#10;\end{array}\right)\mid\begin{cases}&#10;x_{1}+2x_{2}-2x_{3}+x_{4} &amp; =2\\&#10;2x_{1}-x_{2}+x_{3}+7x_{4} &amp; =4&#10;\end{cases}\right\} $&#10;\end{document}"/>
  <p:tag name="IGUANATEXSIZE" val="18"/>
  <p:tag name="IGUANATEXCURSOR" val="32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1874.016"/>
  <p:tag name="LATEXADDIN" val="\documentclass{article}&#10;\usepackage{amsmath}&#10;\usepackage{amssymb}&#10;\usepackage{amsthm}&#10;\usepackage{xcolor}&#10;\pagestyle{empty}&#10;\begin{document}&#10;&#10;&#10;$=\left\{ \left(\begin{array}{c}&#10;x_{1}\\&#10;x_{2}\\&#10;x_{3}\\&#10;x_{4}&#10;\end{array}\right)\mid x_{1}+2x_{3}+x_{4}=3\right\} $&#10;\end{document}"/>
  <p:tag name="IGUANATEXSIZE" val="18"/>
  <p:tag name="IGUANATEXCURSOR" val="2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362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0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887.139"/>
  <p:tag name="LATEXADDIN" val="\documentclass{article}&#10;\usepackage{amsmath}&#10;\usepackage{amssymb}&#10;\usepackage{amsthm}&#10;\usepackage{xcolor}&#10;\pagestyle{empty}&#10;\begin{document}&#10;&#10;&#10;$L_{1}\cap L_{2}=\left\{ \left(\begin{array}{c}&#10;x_{1}\\&#10;x_{2}\\&#10;x_{3}\\&#10;x_{4}&#10;\end{array}\right)\mid\begin{cases}&#10;x_{1}+2x_{2}-2x_{3}+x_{4} &amp; =2\\&#10;2x_{1}-x_{2}+x_{3}+7x_{4} &amp; =4\\&#10;x_{1}+2x_{3}+x_{4} &amp; =3&#10;\end{cases}\right\} $&#10;\end{document}"/>
  <p:tag name="IGUANATEXSIZE" val="18"/>
  <p:tag name="IGUANATEXCURSOR" val="3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1477.315"/>
  <p:tag name="LATEXADDIN" val="\documentclass{article}&#10;\usepackage{amsmath}&#10;\usepackage{amssymb}&#10;\usepackage{amsthm}&#10;\usepackage{xcolor}&#10;\pagestyle{empty}&#10;\begin{document}&#10;&#10;&#10;$=\left\{ \left(\begin{array}{c}&#10;-3t+2\\&#10;t+0.5\\&#10;0.5\\&#10;t&#10;\end{array}\right)\mid t\in\mathbb{R}\right\} $&#10;\end{document}"/>
  <p:tag name="IGUANATEXSIZE" val="18"/>
  <p:tag name="IGUANATEXCURSOR" val="2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1751.031"/>
  <p:tag name="LATEXADDIN" val="\documentclass{article}&#10;\usepackage{amsmath}&#10;\usepackage{amssymb}&#10;\usepackage{amsthm}&#10;\usepackage{xcolor}&#10;\pagestyle{empty}&#10;\begin{document}&#10;&#10;&#10;$=\left(\begin{array}{c}&#10;2\\&#10;0.5\\&#10;0.5\\&#10;0&#10;\end{array}\right)+\text{span}\left\{ \left(\begin{array}{c}&#10;-3\\&#10;1\\&#10;0\\&#10;1&#10;\end{array}\right)\right\} $&#10;\end{document}"/>
  <p:tag name="IGUANATEXSIZE" val="18"/>
  <p:tag name="IGUANATEXCURSOR" val="28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621.6723"/>
  <p:tag name="LATEXADDIN" val="\documentclass{article}&#10;\usepackage{amsmath}&#10;\usepackage{amssymb}&#10;\usepackage{amsthm}&#10;\usepackage{xcolor}&#10;\pagestyle{empty}&#10;\begin{document}&#10;&#10;&#10;$v\in L_1\cap L_2$&#10;\end{document}"/>
  <p:tag name="IGUANATEXSIZE" val="18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52.2309"/>
  <p:tag name="LATEXADDIN" val="\documentclass{article}&#10;\usepackage{amsmath}&#10;\usepackage{amssymb}&#10;\usepackage{amsthm}&#10;\usepackage{xcolor}&#10;\pagestyle{empty}&#10;\begin{document}&#10;&#10;&#10;$\textcolor{red}{W_1}$&#10;\end{document}"/>
  <p:tag name="IGUANATEXSIZE" val="18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55.2306"/>
  <p:tag name="LATEXADDIN" val="\documentclass{article}&#10;\usepackage{amsmath}&#10;\usepackage{amssymb}&#10;\usepackage{amsthm}&#10;\usepackage{xcolor}&#10;\pagestyle{empty}&#10;\begin{document}&#10;&#10;&#10;$\textcolor{red}{W_2}$&#10;\end{document}"/>
  <p:tag name="IGUANATEXSIZE" val="18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467.1916"/>
  <p:tag name="LATEXADDIN" val="\documentclass{article}&#10;\usepackage{amsmath}&#10;\usepackage{amssymb}&#10;\usepackage{amsthm}&#10;\usepackage{xcolor}&#10;\pagestyle{empty}&#10;\begin{document}&#10;&#10;&#10;$\textcolor{red}{W_1\cap W_2}$&#10;\end{document}"/>
  <p:tag name="IGUANATEXSIZE" val="18"/>
  <p:tag name="IGUANATEXCURSOR" val="16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3$&#10;\end{document}"/>
  <p:tag name="IGUANATEXSIZE" val="25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179.228"/>
  <p:tag name="LATEXADDIN" val="\documentclass{article}&#10;\usepackage{amsmath}&#10;\usepackage{amssymb}&#10;\usepackage{amsthm}&#10;\usepackage{xcolor}&#10;\pagestyle{empty}&#10;\begin{document}&#10;&#10;&#10;$\left(\begin{array}{c}&#10;-1\\&#10;1\\&#10;0&#10;\end{array}\right)+span\left\{ \left(\begin{array}{c}&#10;-2\\&#10;2\\&#10;1&#10;\end{array}\right),\left(\begin{array}{c}&#10;0\\&#10;1\\&#10;-1&#10;\end{array}\right)\right\}  $&#10;\end{document}"/>
  <p:tag name="IGUANATEXSIZE" val="18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786.277"/>
  <p:tag name="LATEXADDIN" val="\documentclass{article}&#10;\usepackage{amsmath}&#10;\usepackage{amssymb}&#10;\usepackage{amsthm}&#10;\usepackage{xcolor}&#10;\pagestyle{empty}&#10;\begin{document}&#10;&#10;&#10;$\left\{ \left(\begin{array}{c}&#10;x\\&#10;y\\&#10;z&#10;\end{array}\right)\in\mathbb{R}^{3}\mid x+2z-3=0\right\} $&#10;\end{document}"/>
  <p:tag name="IGUANATEXSIZE" val="18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21.4848"/>
  <p:tag name="LATEXADDIN" val="\documentclass{article}&#10;\usepackage{amsmath}&#10;\usepackage{amssymb}&#10;\usepackage{amsthm}&#10;\usepackage{xcolor}&#10;\pagestyle{empty}&#10;\begin{document}&#10;&#10;&#10;$L_1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24.4844"/>
  <p:tag name="LATEXADDIN" val="\documentclass{article}&#10;\usepackage{amsmath}&#10;\usepackage{amssymb}&#10;\usepackage{amsthm}&#10;\usepackage{xcolor}&#10;\pagestyle{empty}&#10;\begin{document}&#10;&#10;&#10;$L_2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133.4833"/>
  <p:tag name="LATEXADDIN" val="\documentclass{article}&#10;\usepackage{amsmath}&#10;\usepackage{amssymb}&#10;\usepackage{amsthm}&#10;\usepackage{xcolor}&#10;\pagestyle{empty}&#10;\begin{document}&#10;&#10;&#10;$\mathbb{R}^3$&#10;\end{document}"/>
  <p:tag name="IGUANATEXSIZE" val="25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729.6588"/>
  <p:tag name="LATEXADDIN" val="\documentclass{article}&#10;\usepackage{amsmath}&#10;\usepackage{amssymb}&#10;\usepackage{amsthm}&#10;\usepackage{xcolor}&#10;\pagestyle{empty}&#10;\begin{document}&#10;&#10;&#10;$L_1=v_1+W_1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732.6584"/>
  <p:tag name="LATEXADDIN" val="\documentclass{article}&#10;\usepackage{amsmath}&#10;\usepackage{amssymb}&#10;\usepackage{amsthm}&#10;\usepackage{xcolor}&#10;\pagestyle{empty}&#10;\begin{document}&#10;&#10;&#10;$L_2=v_2+W_2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4.7357"/>
  <p:tag name="ORIGINALWIDTH" val="637.4203"/>
  <p:tag name="LATEXADDIN" val="\documentclass{article}&#10;\usepackage{amsmath}&#10;\usepackage{amssymb}&#10;\usepackage{amsthm}&#10;\usepackage{xcolor}&#10;\pagestyle{empty}&#10;\begin{document}&#10;&#10;&#10;$L_1\cap L_2 =\emptyset $&#10;\end{document}"/>
  <p:tag name="IGUANATEXSIZE" val="25"/>
  <p:tag name="IGUANATEXCURSOR" val="1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2.9846"/>
  <p:tag name="ORIGINALWIDTH" val="637.4203"/>
  <p:tag name="LATEXADDIN" val="\documentclass{article}&#10;\usepackage{amsmath}&#10;\usepackage{amssymb}&#10;\usepackage{amsthm}&#10;\usepackage{xcolor}&#10;\pagestyle{empty}&#10;\begin{document}&#10;&#10;&#10;$L_1\cap L_2 \neq \emptyset $&#10;\end{document}"/>
  <p:tag name="IGUANATEXSIZE" val="25"/>
  <p:tag name="IGUANATEXCURSOR" val="1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663.292"/>
  <p:tag name="LATEXADDIN" val="\documentclass{article}&#10;\usepackage{amsmath}&#10;\usepackage{amssymb}&#10;\usepackage{amsthm}&#10;\usepackage{xcolor}&#10;\pagestyle{empty}&#10;\begin{document}&#10;&#10;&#10;$\dim (L_1\cap L_2) = \dim (W_1\cap W_2)$&#10;\end{document}"/>
  <p:tag name="IGUANATEXSIZE" val="25"/>
  <p:tag name="IGUANATEXCURSOR" val="1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2870.641"/>
  <p:tag name="LATEXADDIN" val="\documentclass{article}&#10;\usepackage{amsmath}&#10;\usepackage{amssymb}&#10;\usepackage{amsthm}&#10;\usepackage{xcolor}&#10;\pagestyle{empty}&#10;\begin{document}&#10;&#10;&#10;$ \dim (W_1\cap W_2)=\dim W_{1}+\dim W_{2}-\dim\left(W_{1}+W_{2}\right)$&#10;\end{document}"/>
  <p:tag name="IGUANATEXSIZE" val="20"/>
  <p:tag name="IGUANATEXCURSOR" val="21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6.73788"/>
  <p:tag name="ORIGINALWIDTH" val="77.24032"/>
  <p:tag name="LATEXADDIN" val="\documentclass{article}&#10;\usepackage{amsmath}&#10;\usepackage{amssymb}&#10;\usepackage{amsthm}&#10;\usepackage{xcolor}&#10;\pagestyle{empty}&#10;\begin{document}&#10;&#10;&#10;$ \geq$&#10;\end{document}"/>
  <p:tag name="IGUANATEXSIZE" val="20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007.874"/>
  <p:tag name="LATEXADDIN" val="\documentclass{article}&#10;\usepackage{amsmath}&#10;\usepackage{amssymb}&#10;\usepackage{amsthm}&#10;\usepackage{xcolor}&#10;\pagestyle{empty}&#10;\begin{document}&#10;&#10;&#10;$ \dim (W_1\cap W_2)=2$&#10;\end{document}"/>
  <p:tag name="IGUANATEXSIZE" val="25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905.8868"/>
  <p:tag name="LATEXADDIN" val="\documentclass{article}&#10;\usepackage{amsmath}&#10;\usepackage{amssymb}&#10;\usepackage{amsthm}&#10;\usepackage{xcolor}&#10;\pagestyle{empty}&#10;\begin{document}&#10;&#10;&#10;$L_{1}\cap L_{2}\subseteq L_{1},L_{2}$&#10;\end{document}"/>
  <p:tag name="IGUANATEXSIZE" val="25"/>
  <p:tag name="IGUANATEXCURSOR" val="17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004.125"/>
  <p:tag name="LATEXADDIN" val="\documentclass{article}&#10;\usepackage{amsmath}&#10;\usepackage{amssymb}&#10;\usepackage{amsthm}&#10;\usepackage{xcolor}&#10;\pagestyle{empty}&#10;\begin{document}&#10;&#10;&#10;$ \dim (W_1\cap W_2)=1$&#10;\end{document}"/>
  <p:tag name="IGUANATEXSIZE" val="25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016.873"/>
  <p:tag name="LATEXADDIN" val="\documentclass{article}&#10;\usepackage{amsmath}&#10;\usepackage{amssymb}&#10;\usepackage{amsthm}&#10;\usepackage{xcolor}&#10;\pagestyle{empty}&#10;\begin{document}&#10;&#10;&#10;$L_1=L_1\cap L_2=L_2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403.4495"/>
  <p:tag name="LATEXADDIN" val="\documentclass{article}&#10;\usepackage{amsmath}&#10;\usepackage{amssymb}&#10;\usepackage{amsthm}&#10;\usepackage{xcolor}&#10;\pagestyle{empty}&#10;\begin{document}&#10;&#10;&#10;$L_1\cap L_2$&#10;\end{document}"/>
  <p:tag name="IGUANATEXSIZE" val="25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98835"/>
  <p:tag name="ORIGINALWIDTH" val="264.7169"/>
  <p:tag name="LATEXADDIN" val="\documentclass{article}&#10;\usepackage{amsmath}&#10;\usepackage{amssymb}&#10;\usepackage{amsthm}&#10;\usepackage{xcolor}&#10;\pagestyle{empty}&#10;\begin{document}&#10;&#10;&#10;$ 2+2$&#10;\end{document}"/>
  <p:tag name="IGUANATEXSIZE" val="20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6.73788"/>
  <p:tag name="ORIGINALWIDTH" val="77.24032"/>
  <p:tag name="LATEXADDIN" val="\documentclass{article}&#10;\usepackage{amsmath}&#10;\usepackage{amssymb}&#10;\usepackage{amsthm}&#10;\usepackage{xcolor}&#10;\pagestyle{empty}&#10;\begin{document}&#10;&#10;&#10;$ \geq$&#10;\end{document}"/>
  <p:tag name="IGUANATEXSIZE" val="20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2.48969"/>
  <p:tag name="ORIGINALWIDTH" val="50.2437"/>
  <p:tag name="LATEXADDIN" val="\documentclass{article}&#10;\usepackage{amsmath}&#10;\usepackage{amssymb}&#10;\usepackage{amsthm}&#10;\usepackage{xcolor}&#10;\pagestyle{empty}&#10;\begin{document}&#10;&#10;&#10;$ 2$&#10;\end{document}"/>
  <p:tag name="IGUANATEXSIZE" val="20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806.1492"/>
  <p:tag name="LATEXADDIN" val="\documentclass{article}&#10;\usepackage{amsmath}&#10;\usepackage{amssymb}&#10;\usepackage{amsthm}&#10;\usepackage{xcolor}&#10;\pagestyle{empty}&#10;\begin{document}&#10;&#10;&#10;$W_1\supseteq W_1\cap W_2$&#10;\end{document}"/>
  <p:tag name="IGUANATEXSIZE" val="20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1.4848"/>
  <p:tag name="ORIGINALWIDTH" val="793.4008"/>
  <p:tag name="LATEXADDIN" val="\documentclass{article}&#10;\usepackage{amsmath}&#10;\usepackage{amssymb}&#10;\usepackage{amsthm}&#10;\usepackage{xcolor}&#10;\pagestyle{empty}&#10;\begin{document}&#10;&#10;&#10;$ W_1+ W_2\subseteq \mathbb{R}^3$&#10;\end{document}"/>
  <p:tag name="IGUANATEXSIZE" val="20"/>
  <p:tag name="IGUANATEXCURSOR" val="17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143.982"/>
  <p:tag name="LATEXADDIN" val="\documentclass{article}&#10;\usepackage{amsmath}&#10;\usepackage{amssymb}&#10;\usepackage{amsthm}&#10;\usepackage{xcolor}&#10;\pagestyle{empty}&#10;\begin{document}&#10;&#10;&#10;$ -3$&#10;\end{document}"/>
  <p:tag name="IGUANATEXSIZE" val="20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494.9381"/>
  <p:tag name="LATEXADDIN" val="\documentclass{article}&#10;\usepackage{amsmath}&#10;\usepackage{amssymb}&#10;\usepackage{amsthm}&#10;\usepackage{xcolor}&#10;\pagestyle{empty}&#10;\begin{document}&#10;&#10;&#10;$W_1=W_2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3$&#10;\end{document}"/>
  <p:tag name="IGUANATEXSIZE" val="25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179.228"/>
  <p:tag name="LATEXADDIN" val="\documentclass{article}&#10;\usepackage{amsmath}&#10;\usepackage{amssymb}&#10;\usepackage{amsthm}&#10;\usepackage{xcolor}&#10;\pagestyle{empty}&#10;\begin{document}&#10;&#10;&#10;$\left(\begin{array}{c}&#10;-1\\&#10;1\\&#10;0&#10;\end{array}\right)+span\left\{ \left(\begin{array}{c}&#10;-2\\&#10;2\\&#10;1&#10;\end{array}\right),\left(\begin{array}{c}&#10;0\\&#10;1\\&#10;-1&#10;\end{array}\right)\right\}  $&#10;\end{document}"/>
  <p:tag name="IGUANATEXSIZE" val="18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786.277"/>
  <p:tag name="LATEXADDIN" val="\documentclass{article}&#10;\usepackage{amsmath}&#10;\usepackage{amssymb}&#10;\usepackage{amsthm}&#10;\usepackage{xcolor}&#10;\pagestyle{empty}&#10;\begin{document}&#10;&#10;&#10;$\left\{ \left(\begin{array}{c}&#10;x\\&#10;y\\&#10;z&#10;\end{array}\right)\in\mathbb{R}^{3}\mid x+2z-3=0\right\} $&#10;\end{document}"/>
  <p:tag name="IGUANATEXSIZE" val="18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0.7312"/>
  <p:tag name="ORIGINALWIDTH" val="928.3839"/>
  <p:tag name="LATEXADDIN" val="\documentclass{article}&#10;\usepackage{amsmath}&#10;\usepackage{amssymb}&#10;\usepackage{amsthm}&#10;\usepackage{xcolor}&#10;\pagestyle{empty}&#10;\begin{document}&#10;&#10;&#10;$L_{1}\cap L_{2}\overset{?}{=}v+W$&#10;\end{document}"/>
  <p:tag name="IGUANATEXSIZE" val="20"/>
  <p:tag name="IGUANATEXCURSOR" val="16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21.4848"/>
  <p:tag name="LATEXADDIN" val="\documentclass{article}&#10;\usepackage{amsmath}&#10;\usepackage{amssymb}&#10;\usepackage{amsthm}&#10;\usepackage{xcolor}&#10;\pagestyle{empty}&#10;\begin{document}&#10;&#10;&#10;$L_1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24.4844"/>
  <p:tag name="LATEXADDIN" val="\documentclass{article}&#10;\usepackage{amsmath}&#10;\usepackage{amssymb}&#10;\usepackage{amsthm}&#10;\usepackage{xcolor}&#10;\pagestyle{empty}&#10;\begin{document}&#10;&#10;&#10;$L_2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362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0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520.435"/>
  <p:tag name="LATEXADDIN" val="\documentclass{article}&#10;\usepackage{amsmath}&#10;\usepackage{amssymb}&#10;\usepackage{amsthm}&#10;\usepackage{xcolor}&#10;\pagestyle{empty}&#10;\begin{document}&#10;&#10;&#10;$L_1=\left\{ \left(\begin{array}{c}&#10;x\\&#10;y\\&#10;z&#10;\end{array}\right)\in\mathbb{R}^{3}\mid1.5x+y+z+0.5=0\right\} $&#10;\end{document}"/>
  <p:tag name="IGUANATEXSIZE" val="18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3069.366"/>
  <p:tag name="LATEXADDIN" val="\documentclass{article}&#10;\usepackage{amsmath}&#10;\usepackage{amssymb}&#10;\usepackage{amsthm}&#10;\usepackage{xcolor}&#10;\pagestyle{empty}&#10;\begin{document}&#10;&#10;&#10;$L_{1}\cap L_{2}=\left\{ \left(\begin{array}{c}&#10;x\\&#10;y\\&#10;z&#10;\end{array}\right)\in\mathbb{R}^{3}\mid\begin{array}{c}&#10;x+2z-3=0\\&#10;1.5x+y+z+0.5=0&#10;\end{array}\right\}= $&#10;\end{document}"/>
  <p:tag name="IGUANATEXSIZE" val="18"/>
  <p:tag name="IGUANATEXCURSOR" val="30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2825.647"/>
  <p:tag name="LATEXADDIN" val="\documentclass{article}&#10;\usepackage{amsmath}&#10;\usepackage{amssymb}&#10;\usepackage{amsthm}&#10;\usepackage{xcolor}&#10;\pagestyle{empty}&#10;\begin{document}&#10;&#10;&#10;$\left(\begin{array}{ccc|c}&#10;1 &amp; 0 &amp; 2 &amp; 3\\&#10;1.5 &amp; 1 &amp; 1 &amp; -0.5&#10;\end{array}\right)&#10;\to\cdots \to&#10;\left(\begin{array}{ccc|c}&#10;1 &amp; 0 &amp; 2 &amp; 3\\&#10;0 &amp; 1 &amp; -2 &amp; -5&#10;\end{array}\right)$&#10;\end{document}"/>
  <p:tag name="IGUANATEXSIZE" val="15"/>
  <p:tag name="IGUANATEXCURSOR" val="23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331.084"/>
  <p:tag name="LATEXADDIN" val="\documentclass{article}&#10;\usepackage{amsmath}&#10;\usepackage{amssymb}&#10;\usepackage{amsthm}&#10;\usepackage{xcolor}&#10;\pagestyle{empty}&#10;\begin{document}&#10;&#10;&#10;$\left\{ \left(\begin{array}{c}&#10;-2t+3\\&#10;2t-5\\&#10;t&#10;\end{array}\right)\mid t\in\mathbb{R}\right\} $&#10;\end{document}"/>
  <p:tag name="IGUANATEXSIZE" val="18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751.031"/>
  <p:tag name="LATEXADDIN" val="\documentclass{article}&#10;\usepackage{amsmath}&#10;\usepackage{amssymb}&#10;\usepackage{amsthm}&#10;\usepackage{xcolor}&#10;\pagestyle{empty}&#10;\begin{document}&#10;&#10;&#10;$=\left(\begin{array}{c}&#10;3\\&#10;-5\\&#10;0&#10;\end{array}\right)+\text{span}\left\{ \left(\begin{array}{c}&#10;-2\\&#10;2\\&#10;1&#10;\end{array}\right)\right\} $&#10;\end{document}"/>
  <p:tag name="IGUANATEXSIZE" val="18"/>
  <p:tag name="IGUANATEXCURSOR" val="20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38.99512"/>
  <p:tag name="LATEXADDIN" val="\documentclass{article}&#10;\usepackage{amsmath}&#10;\usepackage{amssymb}&#10;\usepackage{amsthm}&#10;\usepackage{xcolor}&#10;\pagestyle{empty}&#10;\begin{document}&#10;&#10;&#10;$\textcolor{blue}{t}$&#10;\end{document}"/>
  <p:tag name="IGUANATEXSIZE" val="1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3$&#10;\end{document}"/>
  <p:tag name="IGUANATEXSIZE" val="25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269.966"/>
  <p:tag name="LATEXADDIN" val="\documentclass{article}&#10;\usepackage{amsmath}&#10;\usepackage{amssymb}&#10;\usepackage{amsthm}&#10;\usepackage{xcolor}&#10;\pagestyle{empty}&#10;\begin{document}&#10;&#10;&#10;$v_{1}=\left(\begin{array}{c}&#10;2\\&#10;1\\&#10;0&#10;\end{array}\right),v_{2}=\left(\begin{array}{c}&#10;5\\&#10;0\\&#10;3&#10;\end{array}\right),v_{3}=\left(\begin{array}{c}&#10;3.5\\&#10;0.5\\&#10;1.5&#10;\end{array}\right)$&#10;\end{document}"/>
  <p:tag name="IGUANATEXSIZE" val="22"/>
  <p:tag name="IGUANATEXCURSOR" val="32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2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507.6865"/>
  <p:tag name="LATEXADDIN" val="\documentclass{article}&#10;\usepackage{amsmath}&#10;\usepackage{amssymb}&#10;\usepackage{amsthm}&#10;\usepackage{xcolor}&#10;\pagestyle{empty}&#10;\begin{document}&#10;&#10;&#10;$v_1,\dots,v_n$&#10;\end{document}"/>
  <p:tag name="IGUANATEXSIZE" val="22"/>
  <p:tag name="IGUANATEXCURSOR" val="1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23811"/>
  <p:tag name="ORIGINALWIDTH" val="593.9257"/>
  <p:tag name="LATEXADDIN" val="\documentclass{article}&#10;\usepackage{amsmath}&#10;\usepackage{amssymb}&#10;\usepackage{amsthm}&#10;\usepackage{xcolor}&#10;\pagestyle{empty}&#10;\begin{document}&#10;&#10;&#10;$L=v+W$&#10;\end{document}"/>
  <p:tag name="IGUANATEXSIZE" val="22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750.6561"/>
  <p:tag name="LATEXADDIN" val="\documentclass{article}&#10;\usepackage{amsmath}&#10;\usepackage{amssymb}&#10;\usepackage{amsthm}&#10;\usepackage{xcolor}&#10;\pagestyle{empty}&#10;\begin{document}&#10;&#10;&#10;$v_1,\dots,v_n\in L$&#10;\end{document}"/>
  <p:tag name="IGUANATEXSIZE" val="22"/>
  <p:tag name="IGUANATEXCURSOR" val="1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1777.278"/>
  <p:tag name="LATEXADDIN" val="\documentclass{article}&#10;\usepackage{amsmath}&#10;\usepackage{amssymb}&#10;\usepackage{amsthm}&#10;\usepackage{xcolor}&#10;\pagestyle{empty}&#10;\begin{document}&#10;&#10;&#10;$v_1-v_1,v_2-v_1,\dots,v_n-v_1\in W$&#10;\end{document}"/>
  <p:tag name="IGUANATEXSIZE" val="22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97.2254"/>
  <p:tag name="LATEXADDIN" val="\documentclass{article}&#10;\usepackage{amsmath}&#10;\usepackage{amssymb}&#10;\usepackage{amsthm}&#10;\usepackage{xcolor}&#10;\pagestyle{empty}&#10;\begin{document}&#10;&#10;&#10;$(\Rightarrow)$&#10;\end{document}"/>
  <p:tag name="IGUANATEXSIZE" val="22"/>
  <p:tag name="IGUANATEXCURSOR" val="1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97.2254"/>
  <p:tag name="LATEXADDIN" val="\documentclass{article}&#10;\usepackage{amsmath}&#10;\usepackage{amssymb}&#10;\usepackage{amsthm}&#10;\usepackage{xcolor}&#10;\pagestyle{empty}&#10;\begin{document}&#10;&#10;&#10;$(\Leftarrow)$&#10;\end{document}"/>
  <p:tag name="IGUANATEXSIZE" val="22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345.7068"/>
  <p:tag name="LATEXADDIN" val="\documentclass{article}&#10;\usepackage{amsmath}&#10;\usepackage{amssymb}&#10;\usepackage{amsthm}&#10;\usepackage{xcolor}&#10;\pagestyle{empty}&#10;\begin{document}&#10;&#10;&#10;$v_1\in L$&#10;\end{document}"/>
  <p:tag name="IGUANATEXSIZE" val="22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110.9861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22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1069.366"/>
  <p:tag name="LATEXADDIN" val="\documentclass{article}&#10;\usepackage{amsmath}&#10;\usepackage{amssymb}&#10;\usepackage{amsthm}&#10;\usepackage{xcolor}&#10;\pagestyle{empty}&#10;\begin{document}&#10;&#10;&#10;$v_1,\dots,v_n\in v_1+W$&#10;\end{document}"/>
  <p:tag name="IGUANATEXSIZE" val="22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644.9194"/>
  <p:tag name="LATEXADDIN" val="\documentclass{article}&#10;\usepackage{amsmath}&#10;\usepackage{amssymb}&#10;\usepackage{amsthm}&#10;\usepackage{xcolor}&#10;\pagestyle{empty}&#10;\begin{document}&#10;&#10;&#10;$ L=v_1+W$&#10;\end{document}"/>
  <p:tag name="IGUANATEXSIZE" val="22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110.9861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22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1337.083"/>
  <p:tag name="LATEXADDIN" val="\documentclass{article}&#10;\usepackage{amsmath}&#10;\usepackage{amssymb}&#10;\usepackage{amsthm}&#10;\usepackage{xcolor}&#10;\pagestyle{empty}&#10;\begin{document}&#10;&#10;&#10;$v_1-v_1,\dots,v_n-v_1\in W$&#10;\end{document}"/>
  <p:tag name="IGUANATEXSIZE" val="22"/>
  <p:tag name="IGUANATEXCURSOR" val="16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110.9861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22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539.1826"/>
  <p:tag name="LATEXADDIN" val="\documentclass{article}&#10;\usepackage{amsmath}&#10;\usepackage{amssymb}&#10;\usepackage{amsthm}&#10;\usepackage{xcolor}&#10;\pagestyle{empty}&#10;\begin{document}&#10;&#10;&#10;$\dim L=k$&#10;\end{document}"/>
  <p:tag name="IGUANATEXSIZE" val="22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589.4263"/>
  <p:tag name="LATEXADDIN" val="\documentclass{article}&#10;\usepackage{amsmath}&#10;\usepackage{amssymb}&#10;\usepackage{amsthm}&#10;\usepackage{xcolor}&#10;\pagestyle{empty}&#10;\begin{document}&#10;&#10;&#10;$\dim W=k$&#10;\end{document}"/>
  <p:tag name="IGUANATEXSIZE" val="22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123.7346"/>
  <p:tag name="LATEXADDIN" val="\documentclass{article}&#10;\usepackage{amsmath}&#10;\usepackage{amssymb}&#10;\usepackage{amsthm}&#10;\usepackage{xcolor}&#10;\pagestyle{empty}&#10;\begin{document}&#10;&#10;&#10;$W$&#10;\end{document}"/>
  <p:tag name="IGUANATEXSIZE" val="22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1777.278"/>
  <p:tag name="LATEXADDIN" val="\documentclass{article}&#10;\usepackage{amsmath}&#10;\usepackage{amssymb}&#10;\usepackage{amsthm}&#10;\usepackage{xcolor}&#10;\pagestyle{empty}&#10;\begin{document}&#10;&#10;&#10;$v_1-v_1,v_2-v_1,\dots,v_n-v_1\in W$&#10;\end{document}"/>
  <p:tag name="IGUANATEXSIZE" val="22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110.9861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22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1240.345"/>
  <p:tag name="LATEXADDIN" val="\documentclass{article}&#10;\usepackage{amsmath}&#10;\usepackage{amssymb}&#10;\usepackage{amsthm}&#10;\usepackage{xcolor}&#10;\pagestyle{empty}&#10;\begin{document}&#10;&#10;&#10;$v_1,v_2,\dots,v_n\in v_1+ W$&#10;\end{document}"/>
  <p:tag name="IGUANATEXSIZE" val="22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4.73937"/>
  <p:tag name="ORIGINALWIDTH" val="75.74055"/>
  <p:tag name="LATEXADDIN" val="\documentclass{article}&#10;\usepackage{amsmath}&#10;\usepackage{amssymb}&#10;\usepackage{amsthm}&#10;\usepackage{xcolor}&#10;\pagestyle{empty}&#10;\begin{document}&#10;&#10;&#10;$L$&#10;\end{document}"/>
  <p:tag name="IGUANATEXSIZE" val="22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2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507.6865"/>
  <p:tag name="LATEXADDIN" val="\documentclass{article}&#10;\usepackage{amsmath}&#10;\usepackage{amssymb}&#10;\usepackage{amsthm}&#10;\usepackage{xcolor}&#10;\pagestyle{empty}&#10;\begin{document}&#10;&#10;&#10;$v_1,\dots,v_n$&#10;\end{document}"/>
  <p:tag name="IGUANATEXSIZE" val="22"/>
  <p:tag name="IGUANATEXCURSOR" val="1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23811"/>
  <p:tag name="ORIGINALWIDTH" val="593.9257"/>
  <p:tag name="LATEXADDIN" val="\documentclass{article}&#10;\usepackage{amsmath}&#10;\usepackage{amssymb}&#10;\usepackage{amsthm}&#10;\usepackage{xcolor}&#10;\pagestyle{empty}&#10;\begin{document}&#10;&#10;&#10;$L=v+W$&#10;\end{document}"/>
  <p:tag name="IGUANATEXSIZE" val="22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750.6561"/>
  <p:tag name="LATEXADDIN" val="\documentclass{article}&#10;\usepackage{amsmath}&#10;\usepackage{amssymb}&#10;\usepackage{amsthm}&#10;\usepackage{xcolor}&#10;\pagestyle{empty}&#10;\begin{document}&#10;&#10;&#10;$v_1,\dots,v_n\in L$&#10;\end{document}"/>
  <p:tag name="IGUANATEXSIZE" val="22"/>
  <p:tag name="IGUANATEXCURSOR" val="1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1777.278"/>
  <p:tag name="LATEXADDIN" val="\documentclass{article}&#10;\usepackage{amsmath}&#10;\usepackage{amssymb}&#10;\usepackage{amsthm}&#10;\usepackage{xcolor}&#10;\pagestyle{empty}&#10;\begin{document}&#10;&#10;&#10;$v_1-v_1,v_2-v_1,\dots,v_n-v_1\in W$&#10;\end{document}"/>
  <p:tag name="IGUANATEXSIZE" val="22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539.1826"/>
  <p:tag name="LATEXADDIN" val="\documentclass{article}&#10;\usepackage{amsmath}&#10;\usepackage{amssymb}&#10;\usepackage{amsthm}&#10;\usepackage{xcolor}&#10;\pagestyle{empty}&#10;\begin{document}&#10;&#10;&#10;$\dim L=k$&#10;\end{document}"/>
  <p:tag name="IGUANATEXSIZE" val="22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589.4263"/>
  <p:tag name="LATEXADDIN" val="\documentclass{article}&#10;\usepackage{amsmath}&#10;\usepackage{amssymb}&#10;\usepackage{amsthm}&#10;\usepackage{xcolor}&#10;\pagestyle{empty}&#10;\begin{document}&#10;&#10;&#10;$\dim W=k$&#10;\end{document}"/>
  <p:tag name="IGUANATEXSIZE" val="22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123.7346"/>
  <p:tag name="LATEXADDIN" val="\documentclass{article}&#10;\usepackage{amsmath}&#10;\usepackage{amssymb}&#10;\usepackage{amsthm}&#10;\usepackage{xcolor}&#10;\pagestyle{empty}&#10;\begin{document}&#10;&#10;&#10;$W$&#10;\end{document}"/>
  <p:tag name="IGUANATEXSIZE" val="22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2401.95"/>
  <p:tag name="LATEXADDIN" val="\documentclass{article}&#10;\usepackage{amsmath}&#10;\usepackage{amssymb}&#10;\usepackage{amsthm}&#10;\usepackage{xcolor}&#10;\pagestyle{empty}&#10;\begin{document}&#10;&#10;&#10;$\dim (\text{span}\{v_1-v_1,v_2-v_1,\dots,v_n-v_1\})\leq k$&#10;\end{document}"/>
  <p:tag name="IGUANATEXSIZE" val="22"/>
  <p:tag name="IGUANATEXCURSOR" val="19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3$&#10;\end{document}"/>
  <p:tag name="IGUANATEXSIZE" val="25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269.966"/>
  <p:tag name="LATEXADDIN" val="\documentclass{article}&#10;\usepackage{amsmath}&#10;\usepackage{amssymb}&#10;\usepackage{amsthm}&#10;\usepackage{xcolor}&#10;\pagestyle{empty}&#10;\begin{document}&#10;&#10;&#10;$v_{1}=\left(\begin{array}{c}&#10;2\\&#10;1\\&#10;0&#10;\end{array}\right),v_{2}=\left(\begin{array}{c}&#10;5\\&#10;0\\&#10;3&#10;\end{array}\right),v_{3}=\left(\begin{array}{c}&#10;3.5\\&#10;0.5\\&#10;1.5&#10;\end{array}\right)$&#10;\end{document}"/>
  <p:tag name="IGUANATEXSIZE" val="22"/>
  <p:tag name="IGUANATEXCURSOR" val="32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1246.344"/>
  <p:tag name="LATEXADDIN" val="\documentclass{article}&#10;\usepackage{amsmath}&#10;\usepackage{amssymb}&#10;\usepackage{amsthm}&#10;\usepackage{xcolor}&#10;\pagestyle{empty}&#10;\begin{document}&#10;&#10;&#10;$v_{1}-v_{1},v_{2}-v_{1},v_{3}-v_{1}$&#10;\end{document}"/>
  <p:tag name="IGUANATEXSIZE" val="22"/>
  <p:tag name="IGUANATEXCURSOR" val="17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584.552"/>
  <p:tag name="LATEXADDIN" val="\documentclass{article}&#10;\usepackage{amsmath}&#10;\usepackage{amssymb}&#10;\usepackage{amsthm}&#10;\usepackage{xcolor}&#10;\pagestyle{empty}&#10;\begin{document}&#10;&#10;&#10;$\left(\begin{array}{c}&#10;0\\&#10;0\\&#10;0&#10;\end{array}\right),\left(\begin{array}{c}&#10;3\\&#10;-1\\&#10;3&#10;\end{array}\right),\left(\begin{array}{c}&#10;1.5\\&#10;-0.5\\&#10;1.5&#10;\end{array}\right)$&#10;\end{document}"/>
  <p:tag name="IGUANATEXSIZE" val="22"/>
  <p:tag name="IGUANATEXCURSOR" val="30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123.7346"/>
  <p:tag name="LATEXADDIN" val="\documentclass{article}&#10;\usepackage{amsmath}&#10;\usepackage{amssymb}&#10;\usepackage{amsthm}&#10;\usepackage{xcolor}&#10;\pagestyle{empty}&#10;\begin{document}&#10;&#10;&#10;$W$&#10;\end{document}"/>
  <p:tag name="IGUANATEXSIZE" val="22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123.734"/>
  <p:tag name="LATEXADDIN" val="\documentclass{article}&#10;\usepackage{amsmath}&#10;\usepackage{amssymb}&#10;\usepackage{amsthm}&#10;\usepackage{xcolor}&#10;\pagestyle{empty}&#10;\begin{document}&#10;&#10;&#10;$\text{span}&#10;\left\{&#10;\phantom{&#10;\left(\begin{array}{c}&#10;0\\&#10;0\\&#10;0&#10;\end{array}\right),\left(\begin{array}{c}&#10;3\\&#10;-1\\&#10;3&#10;\end{array}\right),\left(\begin{array}{c}&#10;1.5\\&#10;-0.5\\&#10;1.5&#10;\end{array}\right)&#10;}&#10;\right\}&#10;$&#10;\end{document}"/>
  <p:tag name="IGUANATEXSIZE" val="22"/>
  <p:tag name="IGUANATEXCURSOR" val="17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200.9749"/>
  <p:tag name="LATEXADDIN" val="\documentclass{article}&#10;\usepackage{amsmath}&#10;\usepackage{amssymb}&#10;\usepackage{amsthm}&#10;\usepackage{xcolor}&#10;\pagestyle{empty}&#10;\begin{document}&#10;&#10;&#10;$\dim$&#10;\end{document}"/>
  <p:tag name="IGUANATEXSIZE" val="22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2.9771"/>
  <p:tag name="ORIGINALWIDTH" val="173.9783"/>
  <p:tag name="LATEXADDIN" val="\documentclass{article}&#10;\usepackage{amsmath}&#10;\usepackage{amssymb}&#10;\usepackage{amsthm}&#10;\usepackage{xcolor}&#10;\pagestyle{empty}&#10;\begin{document}&#10;&#10;&#10;$\overset{?}{\leq} 1$&#10;\end{document}"/>
  <p:tag name="IGUANATEXSIZE" val="22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029.996"/>
  <p:tag name="LATEXADDIN" val="\documentclass{article}&#10;\usepackage{amsmath}&#10;\usepackage{amssymb}&#10;\usepackage{amsthm}&#10;\usepackage{xcolor}&#10;\pagestyle{empty}&#10;\begin{document}&#10;&#10;&#10;$\left(\begin{array}{cc}&#10;3 &amp; 1.5\\&#10;-1 &amp; -0.5\\&#10;3 &amp; 1.5&#10;\end{array}\right)\to\cdots\to\left(\begin{array}{cc}&#10;3 &amp; 1.5\\&#10;0 &amp; 0\\&#10;0 &amp; 0&#10;\end{array}\right)$&#10;\end{document}"/>
  <p:tag name="IGUANATEXSIZE" val="15"/>
  <p:tag name="IGUANATEXCURSOR" val="29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110.9861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22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968.8789"/>
  <p:tag name="LATEXADDIN" val="\documentclass{article}&#10;\usepackage{amsmath}&#10;\usepackage{amssymb}&#10;\usepackage{amsthm}&#10;\usepackage{xcolor}&#10;\pagestyle{empty}&#10;\begin{document}&#10;&#10;&#10;$\text{span}&#10;\left\{&#10;\left(\begin{array}{c}&#10;3\\&#10;-1\\&#10;3&#10;\end{array}\right)\right\}&#10;$&#10;\end{document}"/>
  <p:tag name="IGUANATEXSIZE" val="22"/>
  <p:tag name="IGUANATEXCURSOR" val="144"/>
  <p:tag name="TRANSPARENCY" val="True"/>
  <p:tag name="FILENAME" val=""/>
  <p:tag name="LATEXENGINEID" val="0"/>
  <p:tag name="TEMPFOLDER" val="c:\temp\"/>
  <p:tag name="LATEXFORMHEIGHT" val="312.6"/>
  <p:tag name="LATEXFORMWIDTH" val="384"/>
  <p:tag name="LATEXFORMWRAP" val="True"/>
  <p:tag name="BITMAPVECTOR" val="0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1.48859"/>
  <p:tag name="ORIGINALWIDTH" val="563.9295"/>
  <p:tag name="LATEXADDIN" val="\documentclass{article}&#10;\usepackage{amsmath}&#10;\usepackage{amssymb}&#10;\usepackage{amsthm}&#10;\usepackage{xcolor}&#10;\pagestyle{empty}&#10;\begin{document}&#10;&#10;&#10;$v_1,v_2,v_3\in$&#10;\end{document}"/>
  <p:tag name="IGUANATEXSIZE" val="25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479.1901"/>
  <p:tag name="LATEXADDIN" val="\documentclass{article}&#10;\usepackage{amsmath}&#10;\usepackage{amssymb}&#10;\usepackage{amsthm}&#10;\usepackage{xcolor}&#10;\pagestyle{empty}&#10;\begin{document}&#10;&#10;&#10;$\left(\begin{array}{c}&#10;2\\&#10;1\\&#10;0&#10;\end{array}\right)+$&#10;\end{document}"/>
  <p:tag name="IGUANATEXSIZE" val="22"/>
  <p:tag name="IGUANATEXCURSOR" val="196"/>
  <p:tag name="TRANSPARENCY" val="True"/>
  <p:tag name="FILENAME" val=""/>
  <p:tag name="LATEXENGINEID" val="0"/>
  <p:tag name="TEMPFOLDER" val="c:\temp\"/>
  <p:tag name="LATEXFORMHEIGHT" val="312.6"/>
  <p:tag name="LATEXFORMWIDTH" val="384"/>
  <p:tag name="LATEXFORMWRAP" val="True"/>
  <p:tag name="BITMAPVECTOR" val="0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.4867"/>
  <p:tag name="ORIGINALWIDTH" val="395.9505"/>
  <p:tag name="LATEXADDIN" val="\documentclass{article}&#10;\usepackage{amsmath}&#10;\usepackage{amssymb}&#10;\usepackage{amsthm}&#10;\usepackage{xcolor}&#10;\pagestyle{empty}&#10;\begin{document}&#10;&#10;&#10;$V=\mathbb{R}^4$&#10;\end{document}"/>
  <p:tag name="IGUANATEXSIZE" val="25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3760.78"/>
  <p:tag name="LATEXADDIN" val="\documentclass{article}&#10;\usepackage{amsmath}&#10;\usepackage{amssymb}&#10;\usepackage{amsthm}&#10;\usepackage{xcolor}&#10;\pagestyle{empty}&#10;\begin{document}&#10;&#10;&#10;$v_{1}=\left(\begin{array}{c}&#10;0\\&#10;1\\&#10;0\\&#10;1&#10;\end{array}\right),v_{2}=\left(\begin{array}{c}&#10;1\\&#10;3\\&#10;3\\&#10;5&#10;\end{array}\right),v_{3}=\left(\begin{array}{c}&#10;1\\&#10;4\\&#10;3\\&#10;6&#10;\end{array}\right),v_{4}=\left(\begin{array}{c}&#10;2\\&#10;6\\&#10;6\\&#10;10&#10;\end{array}\right),v_{5}=\left(\begin{array}{c}&#10;1\\&#10;5\\&#10;3\\&#10;7&#10;\end{array}\right)$&#10;\end{document}"/>
  <p:tag name="IGUANATEXSIZE" val="20"/>
  <p:tag name="IGUANATEXCURSOR" val="4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23811"/>
  <p:tag name="ORIGINALWIDTH" val="593.9257"/>
  <p:tag name="LATEXADDIN" val="\documentclass{article}&#10;\usepackage{amsmath}&#10;\usepackage{amssymb}&#10;\usepackage{amsthm}&#10;\usepackage{xcolor}&#10;\pagestyle{empty}&#10;\begin{document}&#10;&#10;&#10;$L=v+W$&#10;\end{document}"/>
  <p:tag name="IGUANATEXSIZE" val="22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738.6577"/>
  <p:tag name="LATEXADDIN" val="\documentclass{article}&#10;\usepackage{amsmath}&#10;\usepackage{amssymb}&#10;\usepackage{amsthm}&#10;\usepackage{xcolor}&#10;\pagestyle{empty}&#10;\begin{document}&#10;&#10;&#10;$v_1,\dots,v_5\in L$&#10;\end{document}"/>
  <p:tag name="IGUANATEXSIZE" val="22"/>
  <p:tag name="IGUANATEXCURSOR" val="1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7.4841"/>
  <p:tag name="ORIGINALWIDTH" val="794.9006"/>
  <p:tag name="LATEXADDIN" val="\documentclass{article}&#10;\usepackage{amsmath}&#10;\usepackage{amssymb}&#10;\usepackage{amsthm}&#10;\usepackage{xcolor}&#10;\pagestyle{empty}&#10;\begin{document}&#10;&#10;&#10;$v_1,\dots, v_5 \in \mathbb{R}^4$&#10;\end{document}"/>
  <p:tag name="IGUANATEXSIZE" val="22"/>
  <p:tag name="IGUANATEXCURSOR" val="17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2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507.6865"/>
  <p:tag name="LATEXADDIN" val="\documentclass{article}&#10;\usepackage{amsmath}&#10;\usepackage{amssymb}&#10;\usepackage{amsthm}&#10;\usepackage{xcolor}&#10;\pagestyle{empty}&#10;\begin{document}&#10;&#10;&#10;$v_1,\dots,v_n$&#10;\end{document}"/>
  <p:tag name="IGUANATEXSIZE" val="22"/>
  <p:tag name="IGUANATEXCURSOR" val="1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2377.203"/>
  <p:tag name="LATEXADDIN" val="\documentclass{article}&#10;\usepackage{amsmath}&#10;\usepackage{amssymb}&#10;\usepackage{amsthm}&#10;\usepackage{xcolor}&#10;\pagestyle{empty}&#10;\begin{document}&#10;&#10;&#10;$L=v_1+\text{span}\{v_1-v_1,v_2-v_1,\dots,v_n-v_1\}$&#10;\end{document}"/>
  <p:tag name="IGUANATEXSIZE" val="22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750.6561"/>
  <p:tag name="LATEXADDIN" val="\documentclass{article}&#10;\usepackage{amsmath}&#10;\usepackage{amssymb}&#10;\usepackage{amsthm}&#10;\usepackage{xcolor}&#10;\pagestyle{empty}&#10;\begin{document}&#10;&#10;&#10;$v_1,\dots,v_n\in L$&#10;\end{document}"/>
  <p:tag name="IGUANATEXSIZE" val="22"/>
  <p:tag name="IGUANATEXCURSOR" val="1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23811"/>
  <p:tag name="ORIGINALWIDTH" val="344.207"/>
  <p:tag name="LATEXADDIN" val="\documentclass{article}&#10;\usepackage{amsmath}&#10;\usepackage{amssymb}&#10;\usepackage{amsthm}&#10;\usepackage{xcolor}&#10;\pagestyle{empty}&#10;\begin{document}&#10;&#10;&#10;$v+W$&#10;\end{document}"/>
  <p:tag name="IGUANATEXSIZE" val="22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1017.623"/>
  <p:tag name="LATEXADDIN" val="\documentclass{article}&#10;\usepackage{amsmath}&#10;\usepackage{amssymb}&#10;\usepackage{amsthm}&#10;\usepackage{xcolor}&#10;\pagestyle{empty}&#10;\begin{document}&#10;&#10;&#10;$v_1,\dots ,v_n\in v+W$&#10;\end{document}"/>
  <p:tag name="IGUANATEXSIZE" val="22"/>
  <p:tag name="IGUANATEXCURSOR" val="1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2180.727"/>
  <p:tag name="LATEXADDIN" val="\documentclass{article}&#10;\usepackage{amsmath}&#10;\usepackage{amssymb}&#10;\usepackage{amsthm}&#10;\usepackage{xcolor}&#10;\pagestyle{empty}&#10;\begin{document}&#10;&#10;&#10;$\dim \text{span}\{v_2-v_1,\dots,v_n-v_1\}\leq \dim W$&#10;\end{document}"/>
  <p:tag name="IGUANATEXSIZE" val="22"/>
  <p:tag name="IGUANATEXCURSOR" val="1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362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2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1337.083"/>
  <p:tag name="LATEXADDIN" val="\documentclass{article}&#10;\usepackage{amsmath}&#10;\usepackage{amssymb}&#10;\usepackage{amsthm}&#10;\usepackage{xcolor}&#10;\pagestyle{empty}&#10;\begin{document}&#10;&#10;&#10;$v_2-v_1,\dots ,v_n-v_1\in W$&#10;\end{document}"/>
  <p:tag name="IGUANATEXSIZE" val="22"/>
  <p:tag name="IGUANATEXCURSOR" val="17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110.9861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22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110.9861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22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724.784"/>
  <p:tag name="LATEXADDIN" val="\documentclass{article}&#10;\usepackage{amsmath}&#10;\usepackage{amssymb}&#10;\usepackage{amsthm}&#10;\usepackage{xcolor}&#10;\pagestyle{empty}&#10;\begin{document}&#10;&#10;&#10;$\text{span}\{v_2-v_1,\dots ,v_n-v_1\}\subseteq  W$&#10;\end{document}"/>
  <p:tag name="IGUANATEXSIZE" val="22"/>
  <p:tag name="IGUANATEXCURSOR" val="19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362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2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1240.345"/>
  <p:tag name="LATEXADDIN" val="\documentclass{article}&#10;\usepackage{amsmath}&#10;\usepackage{amssymb}&#10;\usepackage{amsthm}&#10;\usepackage{xcolor}&#10;\pagestyle{empty}&#10;\begin{document}&#10;&#10;&#10;$v_1,v_2,\dots ,v_n\in v_1+W$&#10;\end{document}"/>
  <p:tag name="IGUANATEXSIZE" val="22"/>
  <p:tag name="IGUANATEXCURSOR" val="17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.4867"/>
  <p:tag name="ORIGINALWIDTH" val="395.9505"/>
  <p:tag name="LATEXADDIN" val="\documentclass{article}&#10;\usepackage{amsmath}&#10;\usepackage{amssymb}&#10;\usepackage{amsthm}&#10;\usepackage{xcolor}&#10;\pagestyle{empty}&#10;\begin{document}&#10;&#10;&#10;$V=\mathbb{R}^4$&#10;\end{document}"/>
  <p:tag name="IGUANATEXSIZE" val="25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3760.78"/>
  <p:tag name="LATEXADDIN" val="\documentclass{article}&#10;\usepackage{amsmath}&#10;\usepackage{amssymb}&#10;\usepackage{amsthm}&#10;\usepackage{xcolor}&#10;\pagestyle{empty}&#10;\begin{document}&#10;&#10;&#10;$v_{1}=\left(\begin{array}{c}&#10;1\\&#10;1\\&#10;1\\&#10;1&#10;\end{array}\right),v_{2}=\left(\begin{array}{c}&#10;2\\&#10;3\\&#10;4\\&#10;5&#10;\end{array}\right),v_{3}=\left(\begin{array}{c}&#10;2\\&#10;4\\&#10;4\\&#10;6&#10;\end{array}\right),v_{4}=\left(\begin{array}{c}&#10;3\\&#10;6\\&#10;7\\&#10;10&#10;\end{array}\right),v_{5}=\left(\begin{array}{c}&#10;2\\&#10;5\\&#10;4\\&#10;7&#10;\end{array}\right)$&#10;\end{document}"/>
  <p:tag name="IGUANATEXSIZE" val="20"/>
  <p:tag name="IGUANATEXCURSOR" val="4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23811"/>
  <p:tag name="ORIGINALWIDTH" val="593.9257"/>
  <p:tag name="LATEXADDIN" val="\documentclass{article}&#10;\usepackage{amsmath}&#10;\usepackage{amssymb}&#10;\usepackage{amsthm}&#10;\usepackage{xcolor}&#10;\pagestyle{empty}&#10;\begin{document}&#10;&#10;&#10;$L=v+W$&#10;\end{document}"/>
  <p:tag name="IGUANATEXSIZE" val="22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738.6577"/>
  <p:tag name="LATEXADDIN" val="\documentclass{article}&#10;\usepackage{amsmath}&#10;\usepackage{amssymb}&#10;\usepackage{amsthm}&#10;\usepackage{xcolor}&#10;\pagestyle{empty}&#10;\begin{document}&#10;&#10;&#10;$v_1,\dots,v_5\in L$&#10;\end{document}"/>
  <p:tag name="IGUANATEXSIZE" val="22"/>
  <p:tag name="IGUANATEXCURSOR" val="1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7.4841"/>
  <p:tag name="ORIGINALWIDTH" val="794.9006"/>
  <p:tag name="LATEXADDIN" val="\documentclass{article}&#10;\usepackage{amsmath}&#10;\usepackage{amssymb}&#10;\usepackage{amsthm}&#10;\usepackage{xcolor}&#10;\pagestyle{empty}&#10;\begin{document}&#10;&#10;&#10;$v_1,\dots, v_5 \in \mathbb{R}^4$&#10;\end{document}"/>
  <p:tag name="IGUANATEXSIZE" val="22"/>
  <p:tag name="IGUANATEXCURSOR" val="17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925.759"/>
  <p:tag name="LATEXADDIN" val="\documentclass{article}&#10;\usepackage{amsmath}&#10;\usepackage{amssymb}&#10;\usepackage{amsthm}&#10;\usepackage{xcolor}&#10;\pagestyle{empty}&#10;\begin{document}&#10;&#10;&#10;$L=v_1+\text{span}\{v_2-v_1,\dots,v_5-v_1\}$&#10;\end{document}"/>
  <p:tag name="IGUANATEXSIZE" val="22"/>
  <p:tag name="IGUANATEXCURSOR" val="18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892.3884"/>
  <p:tag name="LATEXADDIN" val="\documentclass{article}&#10;\usepackage{amsmath}&#10;\usepackage{amssymb}&#10;\usepackage{amsthm}&#10;\usepackage{xcolor}&#10;\pagestyle{empty}&#10;\begin{document}&#10;&#10;&#10;$\left(\begin{array}{cccc}&#10;1 &amp; 1 &amp; 2 &amp; 1\\&#10;2 &amp; 3 &amp; 5 &amp; 4\\&#10;3 &amp; 3 &amp; 6 &amp; 3\\&#10;4 &amp; 5 &amp; 9 &amp; 6&#10;\end{array}\right)$&#10;\end{document}"/>
  <p:tag name="IGUANATEXSIZE" val="20"/>
  <p:tag name="IGUANATEXCURSOR" val="2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1419.573"/>
  <p:tag name="LATEXADDIN" val="\documentclass{article}&#10;\usepackage{amsmath}&#10;\usepackage{amssymb}&#10;\usepackage{amsthm}&#10;\usepackage{xcolor}&#10;\pagestyle{empty}&#10;\begin{document}&#10;&#10;&#10;$\to \cdots&#10;\to\left(\begin{array}{cccc}&#10;1 &amp; 1 &amp; 2 &amp; 1\\&#10;0 &amp; 1 &amp; 1 &amp; 2\\&#10;0 &amp; 0 &amp; 0 &amp; 0\\&#10;0 &amp; 0 &amp; 0 &amp; 0&#10;\end{array}\right)$&#10;\end{document}"/>
  <p:tag name="IGUANATEXSIZE" val="20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110.9861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22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931.3835"/>
  <p:tag name="LATEXADDIN" val="\documentclass{article}&#10;\usepackage{amsmath}&#10;\usepackage{amssymb}&#10;\usepackage{amsthm}&#10;\usepackage{xcolor}&#10;\pagestyle{empty}&#10;\begin{document}&#10;&#10;&#10;$\left\{ v_{2}-v_{1},v_{3}-v_{1}\right\} $&#10;\end{document}"/>
  <p:tag name="IGUANATEXSIZE" val="22"/>
  <p:tag name="IGUANATEXCURSOR" val="18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123.7346"/>
  <p:tag name="LATEXADDIN" val="\documentclass{article}&#10;\usepackage{amsmath}&#10;\usepackage{amssymb}&#10;\usepackage{amsthm}&#10;\usepackage{xcolor}&#10;\pagestyle{empty}&#10;\begin{document}&#10;&#10;&#10;$W$&#10;\end{document}"/>
  <p:tag name="IGUANATEXSIZE" val="22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123.7346"/>
  <p:tag name="LATEXADDIN" val="\documentclass{article}&#10;\usepackage{amsmath}&#10;\usepackage{amssymb}&#10;\usepackage{amsthm}&#10;\usepackage{xcolor}&#10;\pagestyle{empty}&#10;\begin{document}&#10;&#10;&#10;$W$&#10;\end{document}"/>
  <p:tag name="IGUANATEXSIZE" val="22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531.6835"/>
  <p:tag name="LATEXADDIN" val="\documentclass{article}&#10;\usepackage{amsmath}&#10;\usepackage{amssymb}&#10;\usepackage{amsthm}&#10;\usepackage{xcolor}&#10;\pagestyle{empty}&#10;\begin{document}&#10;&#10;&#10;$\dim L=2$&#10;\end{document}"/>
  <p:tag name="IGUANATEXSIZE" val="22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.4867"/>
  <p:tag name="ORIGINALWIDTH" val="395.9505"/>
  <p:tag name="LATEXADDIN" val="\documentclass{article}&#10;\usepackage{amsmath}&#10;\usepackage{amssymb}&#10;\usepackage{amsthm}&#10;\usepackage{xcolor}&#10;\pagestyle{empty}&#10;\begin{document}&#10;&#10;&#10;$V=\mathbb{R}^4$&#10;\end{document}"/>
  <p:tag name="IGUANATEXSIZE" val="25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123.7346"/>
  <p:tag name="LATEXADDIN" val="\documentclass{article}&#10;\usepackage{amsmath}&#10;\usepackage{amssymb}&#10;\usepackage{amsthm}&#10;\usepackage{xcolor}&#10;\pagestyle{empty}&#10;\begin{document}&#10;&#10;&#10;$W$&#10;\end{document}"/>
  <p:tag name="IGUANATEXSIZE" val="22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788.9014"/>
  <p:tag name="LATEXADDIN" val="\documentclass{article}&#10;\usepackage{amsmath}&#10;\usepackage{amssymb}&#10;\usepackage{amsthm}&#10;\usepackage{xcolor}&#10;\pagestyle{empty}&#10;\begin{document}&#10;&#10;&#10;$v_1,\dots,v_5\in W$&#10;\end{document}"/>
  <p:tag name="IGUANATEXSIZE" val="22"/>
  <p:tag name="IGUANATEXCURSOR" val="1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3760.78"/>
  <p:tag name="LATEXADDIN" val="\documentclass{article}&#10;\usepackage{amsmath}&#10;\usepackage{amssymb}&#10;\usepackage{amsthm}&#10;\usepackage{xcolor}&#10;\pagestyle{empty}&#10;\begin{document}&#10;&#10;&#10;$v_{1}=\left(\begin{array}{c}&#10;1\\&#10;1\\&#10;1\\&#10;1&#10;\end{array}\right),v_{2}=\left(\begin{array}{c}&#10;2\\&#10;3\\&#10;4\\&#10;5&#10;\end{array}\right),v_{3}=\left(\begin{array}{c}&#10;2\\&#10;4\\&#10;4\\&#10;6&#10;\end{array}\right),v_{4}=\left(\begin{array}{c}&#10;3\\&#10;6\\&#10;7\\&#10;10&#10;\end{array}\right),v_{5}=\left(\begin{array}{c}&#10;2\\&#10;5\\&#10;4\\&#10;7&#10;\end{array}\right)$&#10;\end{document}"/>
  <p:tag name="IGUANATEXSIZE" val="20"/>
  <p:tag name="IGUANATEXCURSOR" val="4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189.351"/>
  <p:tag name="LATEXADDIN" val="\documentclass{article}&#10;\usepackage{amsmath}&#10;\usepackage{amssymb}&#10;\usepackage{amsthm}&#10;\usepackage{xcolor}&#10;\pagestyle{empty}&#10;\begin{document}&#10;&#10;&#10;$W=\text{span}\left\{ v_{1},\dots,v_{5}\right\} $&#10;\end{document}"/>
  <p:tag name="IGUANATEXSIZE" val="22"/>
  <p:tag name="IGUANATEXCURSOR" val="19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3115.86"/>
  <p:tag name="LATEXADDIN" val="\documentclass{article}&#10;\usepackage{amsmath}&#10;\usepackage{amssymb}&#10;\usepackage{amsthm}&#10;\usepackage{xcolor}&#10;\pagestyle{empty}&#10;\begin{document}&#10;&#10;&#10;$\left(\begin{array}{ccccc}&#10;1 &amp; 2 &amp; 2 &amp; 3 &amp; 2\\&#10;1 &amp; 3 &amp; 4 &amp; 6 &amp; 5\\&#10;1 &amp; 4 &amp; 4 &amp; 7 &amp; 4\\&#10;1 &amp; 5 &amp; 6 &amp; 10 &amp; 7&#10;\end{array}\right)&#10;\to \cdots \to&#10;\left(\begin{array}{ccccc}&#10;1 &amp; 2 &amp; 2 &amp; 3 &amp; 2\\&#10;0 &amp; 1 &amp; 2 &amp; 3 &amp; 3\\&#10;0 &amp; 0 &amp; -2 &amp; -2 &amp; -6\\&#10;0 &amp; 0 &amp; 0 &amp; 3 &amp; 2&#10;\end{array}\right)$&#10;\end{document}"/>
  <p:tag name="IGUANATEXSIZE" val="20"/>
  <p:tag name="IGUANATEXCURSOR" val="41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110.9861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22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737.9077"/>
  <p:tag name="LATEXADDIN" val="\documentclass{article}&#10;\usepackage{amsmath}&#10;\usepackage{amssymb}&#10;\usepackage{amsthm}&#10;\usepackage{xcolor}&#10;\pagestyle{empty}&#10;\begin{document}&#10;&#10;&#10;$\left\{ v_1,v_2,v_3,v_4\right\} $&#10;\end{document}"/>
  <p:tag name="IGUANATEXSIZE" val="22"/>
  <p:tag name="IGUANATEXCURSOR" val="1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123.7346"/>
  <p:tag name="LATEXADDIN" val="\documentclass{article}&#10;\usepackage{amsmath}&#10;\usepackage{amssymb}&#10;\usepackage{amsthm}&#10;\usepackage{xcolor}&#10;\pagestyle{empty}&#10;\begin{document}&#10;&#10;&#10;$W$&#10;\end{document}"/>
  <p:tag name="IGUANATEXSIZE" val="22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584.9269"/>
  <p:tag name="LATEXADDIN" val="\documentclass{article}&#10;\usepackage{amsmath}&#10;\usepackage{amssymb}&#10;\usepackage{amsthm}&#10;\usepackage{xcolor}&#10;\pagestyle{empty}&#10;\begin{document}&#10;&#10;&#10;$\dim W=4$&#10;\end{document}"/>
  <p:tag name="IGUANATEXSIZE" val="22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26297</TotalTime>
  <Words>805</Words>
  <Application>Microsoft Office PowerPoint</Application>
  <PresentationFormat>מסך רחב</PresentationFormat>
  <Paragraphs>304</Paragraphs>
  <Slides>33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Times New Roman</vt:lpstr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user</cp:lastModifiedBy>
  <cp:revision>579</cp:revision>
  <dcterms:created xsi:type="dcterms:W3CDTF">2016-09-11T18:49:07Z</dcterms:created>
  <dcterms:modified xsi:type="dcterms:W3CDTF">2020-06-16T11:14:07Z</dcterms:modified>
</cp:coreProperties>
</file>