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3" r:id="rId2"/>
    <p:sldId id="257" r:id="rId3"/>
    <p:sldId id="330" r:id="rId4"/>
    <p:sldId id="331" r:id="rId5"/>
    <p:sldId id="294" r:id="rId6"/>
    <p:sldId id="332" r:id="rId7"/>
    <p:sldId id="333" r:id="rId8"/>
    <p:sldId id="334" r:id="rId9"/>
    <p:sldId id="295" r:id="rId10"/>
    <p:sldId id="335" r:id="rId11"/>
    <p:sldId id="338" r:id="rId12"/>
    <p:sldId id="339" r:id="rId13"/>
    <p:sldId id="340" r:id="rId14"/>
    <p:sldId id="341" r:id="rId15"/>
    <p:sldId id="336" r:id="rId16"/>
    <p:sldId id="342" r:id="rId17"/>
    <p:sldId id="343" r:id="rId18"/>
    <p:sldId id="337" r:id="rId19"/>
    <p:sldId id="345" r:id="rId20"/>
    <p:sldId id="347" r:id="rId21"/>
    <p:sldId id="348" r:id="rId22"/>
    <p:sldId id="349" r:id="rId23"/>
    <p:sldId id="350" r:id="rId24"/>
    <p:sldId id="351" r:id="rId25"/>
    <p:sldId id="352" r:id="rId26"/>
    <p:sldId id="353" r:id="rId27"/>
    <p:sldId id="354" r:id="rId28"/>
    <p:sldId id="355" r:id="rId29"/>
    <p:sldId id="356" r:id="rId30"/>
    <p:sldId id="357" r:id="rId31"/>
    <p:sldId id="358" r:id="rId32"/>
    <p:sldId id="361" r:id="rId33"/>
    <p:sldId id="362" r:id="rId34"/>
    <p:sldId id="363" r:id="rId35"/>
    <p:sldId id="364" r:id="rId36"/>
    <p:sldId id="365" r:id="rId37"/>
    <p:sldId id="366" r:id="rId38"/>
    <p:sldId id="369" r:id="rId39"/>
    <p:sldId id="370" r:id="rId40"/>
    <p:sldId id="371" r:id="rId41"/>
    <p:sldId id="378" r:id="rId42"/>
    <p:sldId id="321" r:id="rId43"/>
    <p:sldId id="322" r:id="rId44"/>
    <p:sldId id="261" r:id="rId45"/>
    <p:sldId id="375" r:id="rId46"/>
    <p:sldId id="376" r:id="rId47"/>
    <p:sldId id="377" r:id="rId48"/>
    <p:sldId id="379" r:id="rId49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3FC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0" d="100"/>
          <a:sy n="80" d="100"/>
        </p:scale>
        <p:origin x="62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ד'/כסלו/תשע"ז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ד'/כסלו/תשע"ז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ד'/כסלו/תשע"ז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ד'/כסלו/תשע"ז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image" Target="../media/image1.png"/><Relationship Id="rId18" Type="http://schemas.openxmlformats.org/officeDocument/2006/relationships/image" Target="../media/image11.png"/><Relationship Id="rId3" Type="http://schemas.openxmlformats.org/officeDocument/2006/relationships/tags" Target="../tags/tag8.xml"/><Relationship Id="rId21" Type="http://schemas.openxmlformats.org/officeDocument/2006/relationships/image" Target="../media/image14.png"/><Relationship Id="rId7" Type="http://schemas.openxmlformats.org/officeDocument/2006/relationships/tags" Target="../tags/tag12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0.png"/><Relationship Id="rId2" Type="http://schemas.openxmlformats.org/officeDocument/2006/relationships/tags" Target="../tags/tag7.xml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5" Type="http://schemas.openxmlformats.org/officeDocument/2006/relationships/tags" Target="../tags/tag10.xml"/><Relationship Id="rId15" Type="http://schemas.openxmlformats.org/officeDocument/2006/relationships/image" Target="../media/image8.png"/><Relationship Id="rId23" Type="http://schemas.openxmlformats.org/officeDocument/2006/relationships/image" Target="../media/image16.png"/><Relationship Id="rId10" Type="http://schemas.openxmlformats.org/officeDocument/2006/relationships/tags" Target="../tags/tag15.xml"/><Relationship Id="rId19" Type="http://schemas.openxmlformats.org/officeDocument/2006/relationships/image" Target="../media/image12.png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image" Target="../media/image7.png"/><Relationship Id="rId22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tags" Target="../tags/tag19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1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20.png"/><Relationship Id="rId5" Type="http://schemas.openxmlformats.org/officeDocument/2006/relationships/tags" Target="../tags/tag21.xml"/><Relationship Id="rId10" Type="http://schemas.openxmlformats.org/officeDocument/2006/relationships/image" Target="../media/image19.png"/><Relationship Id="rId4" Type="http://schemas.openxmlformats.org/officeDocument/2006/relationships/tags" Target="../tags/tag20.xml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25.xml"/><Relationship Id="rId7" Type="http://schemas.openxmlformats.org/officeDocument/2006/relationships/image" Target="../media/image23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6.png"/><Relationship Id="rId5" Type="http://schemas.openxmlformats.org/officeDocument/2006/relationships/tags" Target="../tags/tag27.xml"/><Relationship Id="rId10" Type="http://schemas.openxmlformats.org/officeDocument/2006/relationships/image" Target="../media/image25.png"/><Relationship Id="rId4" Type="http://schemas.openxmlformats.org/officeDocument/2006/relationships/tags" Target="../tags/tag26.xml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30.xml"/><Relationship Id="rId7" Type="http://schemas.openxmlformats.org/officeDocument/2006/relationships/image" Target="../media/image27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0.png"/><Relationship Id="rId5" Type="http://schemas.openxmlformats.org/officeDocument/2006/relationships/tags" Target="../tags/tag32.xml"/><Relationship Id="rId10" Type="http://schemas.openxmlformats.org/officeDocument/2006/relationships/image" Target="../media/image29.png"/><Relationship Id="rId4" Type="http://schemas.openxmlformats.org/officeDocument/2006/relationships/tags" Target="../tags/tag31.xml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openxmlformats.org/officeDocument/2006/relationships/tags" Target="../tags/tag35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34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image" Target="../media/image33.png"/><Relationship Id="rId5" Type="http://schemas.openxmlformats.org/officeDocument/2006/relationships/tags" Target="../tags/tag37.xml"/><Relationship Id="rId10" Type="http://schemas.openxmlformats.org/officeDocument/2006/relationships/image" Target="../media/image32.png"/><Relationship Id="rId4" Type="http://schemas.openxmlformats.org/officeDocument/2006/relationships/tags" Target="../tags/tag36.xm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../media/image36.png"/><Relationship Id="rId18" Type="http://schemas.openxmlformats.org/officeDocument/2006/relationships/image" Target="../media/image11.png"/><Relationship Id="rId3" Type="http://schemas.openxmlformats.org/officeDocument/2006/relationships/tags" Target="../tags/tag41.xml"/><Relationship Id="rId21" Type="http://schemas.openxmlformats.org/officeDocument/2006/relationships/image" Target="../media/image14.png"/><Relationship Id="rId7" Type="http://schemas.openxmlformats.org/officeDocument/2006/relationships/tags" Target="../tags/tag45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0.png"/><Relationship Id="rId2" Type="http://schemas.openxmlformats.org/officeDocument/2006/relationships/tags" Target="../tags/tag40.xml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tags" Target="../tags/tag49.xml"/><Relationship Id="rId5" Type="http://schemas.openxmlformats.org/officeDocument/2006/relationships/tags" Target="../tags/tag43.xml"/><Relationship Id="rId15" Type="http://schemas.openxmlformats.org/officeDocument/2006/relationships/image" Target="../media/image8.png"/><Relationship Id="rId23" Type="http://schemas.openxmlformats.org/officeDocument/2006/relationships/image" Target="../media/image16.png"/><Relationship Id="rId10" Type="http://schemas.openxmlformats.org/officeDocument/2006/relationships/tags" Target="../tags/tag48.xml"/><Relationship Id="rId19" Type="http://schemas.openxmlformats.org/officeDocument/2006/relationships/image" Target="../media/image12.png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image" Target="../media/image7.png"/><Relationship Id="rId2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image" Target="../media/image8.png"/><Relationship Id="rId18" Type="http://schemas.openxmlformats.org/officeDocument/2006/relationships/image" Target="../media/image38.png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image" Target="../media/image7.png"/><Relationship Id="rId17" Type="http://schemas.openxmlformats.org/officeDocument/2006/relationships/image" Target="../media/image37.png"/><Relationship Id="rId2" Type="http://schemas.openxmlformats.org/officeDocument/2006/relationships/tags" Target="../tags/tag51.xml"/><Relationship Id="rId16" Type="http://schemas.openxmlformats.org/officeDocument/2006/relationships/image" Target="../media/image11.png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image" Target="../media/image36.png"/><Relationship Id="rId5" Type="http://schemas.openxmlformats.org/officeDocument/2006/relationships/tags" Target="../tags/tag54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39.png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image" Target="../media/image8.png"/><Relationship Id="rId18" Type="http://schemas.openxmlformats.org/officeDocument/2006/relationships/image" Target="../media/image41.png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image" Target="../media/image7.png"/><Relationship Id="rId17" Type="http://schemas.openxmlformats.org/officeDocument/2006/relationships/image" Target="../media/image40.png"/><Relationship Id="rId2" Type="http://schemas.openxmlformats.org/officeDocument/2006/relationships/tags" Target="../tags/tag60.xml"/><Relationship Id="rId16" Type="http://schemas.openxmlformats.org/officeDocument/2006/relationships/image" Target="../media/image11.png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image" Target="../media/image36.png"/><Relationship Id="rId5" Type="http://schemas.openxmlformats.org/officeDocument/2006/relationships/tags" Target="../tags/tag63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42.png"/><Relationship Id="rId4" Type="http://schemas.openxmlformats.org/officeDocument/2006/relationships/tags" Target="../tags/tag62.xml"/><Relationship Id="rId9" Type="http://schemas.openxmlformats.org/officeDocument/2006/relationships/tags" Target="../tags/tag67.xml"/><Relationship Id="rId1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image" Target="../media/image9.png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8.png"/><Relationship Id="rId17" Type="http://schemas.openxmlformats.org/officeDocument/2006/relationships/image" Target="../media/image43.png"/><Relationship Id="rId2" Type="http://schemas.openxmlformats.org/officeDocument/2006/relationships/tags" Target="../tags/tag69.xml"/><Relationship Id="rId16" Type="http://schemas.openxmlformats.org/officeDocument/2006/relationships/image" Target="../media/image37.png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7.png"/><Relationship Id="rId5" Type="http://schemas.openxmlformats.org/officeDocument/2006/relationships/tags" Target="../tags/tag72.xml"/><Relationship Id="rId15" Type="http://schemas.openxmlformats.org/officeDocument/2006/relationships/image" Target="../media/image11.png"/><Relationship Id="rId10" Type="http://schemas.openxmlformats.org/officeDocument/2006/relationships/image" Target="../media/image36.png"/><Relationship Id="rId4" Type="http://schemas.openxmlformats.org/officeDocument/2006/relationships/tags" Target="../tags/tag71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13" Type="http://schemas.openxmlformats.org/officeDocument/2006/relationships/image" Target="../media/image8.png"/><Relationship Id="rId18" Type="http://schemas.openxmlformats.org/officeDocument/2006/relationships/image" Target="../media/image45.png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7.png"/><Relationship Id="rId17" Type="http://schemas.openxmlformats.org/officeDocument/2006/relationships/image" Target="../media/image44.png"/><Relationship Id="rId2" Type="http://schemas.openxmlformats.org/officeDocument/2006/relationships/tags" Target="../tags/tag77.xml"/><Relationship Id="rId16" Type="http://schemas.openxmlformats.org/officeDocument/2006/relationships/image" Target="../media/image11.png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36.png"/><Relationship Id="rId5" Type="http://schemas.openxmlformats.org/officeDocument/2006/relationships/tags" Target="../tags/tag80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46.png"/><Relationship Id="rId4" Type="http://schemas.openxmlformats.org/officeDocument/2006/relationships/tags" Target="../tags/tag79.xml"/><Relationship Id="rId9" Type="http://schemas.openxmlformats.org/officeDocument/2006/relationships/tags" Target="../tags/tag84.xml"/><Relationship Id="rId1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8.png"/><Relationship Id="rId18" Type="http://schemas.openxmlformats.org/officeDocument/2006/relationships/image" Target="../media/image46.png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7.png"/><Relationship Id="rId17" Type="http://schemas.openxmlformats.org/officeDocument/2006/relationships/image" Target="../media/image47.png"/><Relationship Id="rId2" Type="http://schemas.openxmlformats.org/officeDocument/2006/relationships/tags" Target="../tags/tag86.xml"/><Relationship Id="rId16" Type="http://schemas.openxmlformats.org/officeDocument/2006/relationships/image" Target="../media/image11.png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36.png"/><Relationship Id="rId5" Type="http://schemas.openxmlformats.org/officeDocument/2006/relationships/tags" Target="../tags/tag89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48.png"/><Relationship Id="rId4" Type="http://schemas.openxmlformats.org/officeDocument/2006/relationships/tags" Target="../tags/tag88.xml"/><Relationship Id="rId9" Type="http://schemas.openxmlformats.org/officeDocument/2006/relationships/tags" Target="../tags/tag93.xml"/><Relationship Id="rId1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49.png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14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13.png"/><Relationship Id="rId5" Type="http://schemas.openxmlformats.org/officeDocument/2006/relationships/tags" Target="../tags/tag98.xml"/><Relationship Id="rId15" Type="http://schemas.openxmlformats.org/officeDocument/2006/relationships/image" Target="../media/image50.png"/><Relationship Id="rId10" Type="http://schemas.openxmlformats.org/officeDocument/2006/relationships/image" Target="../media/image12.png"/><Relationship Id="rId4" Type="http://schemas.openxmlformats.org/officeDocument/2006/relationships/tags" Target="../tags/tag97.xml"/><Relationship Id="rId9" Type="http://schemas.openxmlformats.org/officeDocument/2006/relationships/image" Target="../media/image36.png"/><Relationship Id="rId1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52.png"/><Relationship Id="rId3" Type="http://schemas.openxmlformats.org/officeDocument/2006/relationships/tags" Target="../tags/tag103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51.png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image" Target="../media/image14.png"/><Relationship Id="rId5" Type="http://schemas.openxmlformats.org/officeDocument/2006/relationships/tags" Target="../tags/tag105.xml"/><Relationship Id="rId10" Type="http://schemas.openxmlformats.org/officeDocument/2006/relationships/image" Target="../media/image13.png"/><Relationship Id="rId4" Type="http://schemas.openxmlformats.org/officeDocument/2006/relationships/tags" Target="../tags/tag104.xml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54.png"/><Relationship Id="rId3" Type="http://schemas.openxmlformats.org/officeDocument/2006/relationships/tags" Target="../tags/tag109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53.png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image" Target="../media/image14.png"/><Relationship Id="rId5" Type="http://schemas.openxmlformats.org/officeDocument/2006/relationships/tags" Target="../tags/tag111.xml"/><Relationship Id="rId10" Type="http://schemas.openxmlformats.org/officeDocument/2006/relationships/image" Target="../media/image13.png"/><Relationship Id="rId4" Type="http://schemas.openxmlformats.org/officeDocument/2006/relationships/tags" Target="../tags/tag110.xml"/><Relationship Id="rId9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15.xml"/><Relationship Id="rId7" Type="http://schemas.openxmlformats.org/officeDocument/2006/relationships/image" Target="../media/image36.png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56.png"/><Relationship Id="rId5" Type="http://schemas.openxmlformats.org/officeDocument/2006/relationships/tags" Target="../tags/tag117.xml"/><Relationship Id="rId10" Type="http://schemas.openxmlformats.org/officeDocument/2006/relationships/image" Target="../media/image55.png"/><Relationship Id="rId4" Type="http://schemas.openxmlformats.org/officeDocument/2006/relationships/tags" Target="../tags/tag116.xml"/><Relationship Id="rId9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20.xml"/><Relationship Id="rId7" Type="http://schemas.openxmlformats.org/officeDocument/2006/relationships/image" Target="../media/image36.png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57.png"/><Relationship Id="rId5" Type="http://schemas.openxmlformats.org/officeDocument/2006/relationships/tags" Target="../tags/tag122.xml"/><Relationship Id="rId10" Type="http://schemas.openxmlformats.org/officeDocument/2006/relationships/image" Target="../media/image51.png"/><Relationship Id="rId4" Type="http://schemas.openxmlformats.org/officeDocument/2006/relationships/tags" Target="../tags/tag121.xml"/><Relationship Id="rId9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5" Type="http://schemas.openxmlformats.org/officeDocument/2006/relationships/image" Target="../media/image17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127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62.pn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image" Target="../media/image61.png"/><Relationship Id="rId5" Type="http://schemas.openxmlformats.org/officeDocument/2006/relationships/tags" Target="../tags/tag129.xml"/><Relationship Id="rId10" Type="http://schemas.openxmlformats.org/officeDocument/2006/relationships/image" Target="../media/image60.png"/><Relationship Id="rId4" Type="http://schemas.openxmlformats.org/officeDocument/2006/relationships/tags" Target="../tags/tag128.xml"/><Relationship Id="rId9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38.xml"/><Relationship Id="rId13" Type="http://schemas.openxmlformats.org/officeDocument/2006/relationships/image" Target="../media/image60.png"/><Relationship Id="rId18" Type="http://schemas.openxmlformats.org/officeDocument/2006/relationships/image" Target="../media/image11.png"/><Relationship Id="rId3" Type="http://schemas.openxmlformats.org/officeDocument/2006/relationships/tags" Target="../tags/tag133.xml"/><Relationship Id="rId21" Type="http://schemas.openxmlformats.org/officeDocument/2006/relationships/image" Target="../media/image14.png"/><Relationship Id="rId7" Type="http://schemas.openxmlformats.org/officeDocument/2006/relationships/tags" Target="../tags/tag137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0.png"/><Relationship Id="rId2" Type="http://schemas.openxmlformats.org/officeDocument/2006/relationships/tags" Target="../tags/tag132.xml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1" Type="http://schemas.openxmlformats.org/officeDocument/2006/relationships/tags" Target="../tags/tag131.xml"/><Relationship Id="rId6" Type="http://schemas.openxmlformats.org/officeDocument/2006/relationships/tags" Target="../tags/tag136.xml"/><Relationship Id="rId11" Type="http://schemas.openxmlformats.org/officeDocument/2006/relationships/tags" Target="../tags/tag141.xml"/><Relationship Id="rId5" Type="http://schemas.openxmlformats.org/officeDocument/2006/relationships/tags" Target="../tags/tag135.xml"/><Relationship Id="rId15" Type="http://schemas.openxmlformats.org/officeDocument/2006/relationships/image" Target="../media/image8.png"/><Relationship Id="rId23" Type="http://schemas.openxmlformats.org/officeDocument/2006/relationships/image" Target="../media/image16.png"/><Relationship Id="rId10" Type="http://schemas.openxmlformats.org/officeDocument/2006/relationships/tags" Target="../tags/tag140.xml"/><Relationship Id="rId19" Type="http://schemas.openxmlformats.org/officeDocument/2006/relationships/image" Target="../media/image12.png"/><Relationship Id="rId4" Type="http://schemas.openxmlformats.org/officeDocument/2006/relationships/tags" Target="../tags/tag134.xml"/><Relationship Id="rId9" Type="http://schemas.openxmlformats.org/officeDocument/2006/relationships/tags" Target="../tags/tag139.xml"/><Relationship Id="rId14" Type="http://schemas.openxmlformats.org/officeDocument/2006/relationships/image" Target="../media/image7.png"/><Relationship Id="rId22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59.png"/><Relationship Id="rId3" Type="http://schemas.openxmlformats.org/officeDocument/2006/relationships/tags" Target="../tags/tag144.xml"/><Relationship Id="rId7" Type="http://schemas.openxmlformats.org/officeDocument/2006/relationships/tags" Target="../tags/tag148.xml"/><Relationship Id="rId12" Type="http://schemas.openxmlformats.org/officeDocument/2006/relationships/image" Target="../media/image65.png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image" Target="../media/image64.png"/><Relationship Id="rId5" Type="http://schemas.openxmlformats.org/officeDocument/2006/relationships/tags" Target="../tags/tag146.xml"/><Relationship Id="rId15" Type="http://schemas.openxmlformats.org/officeDocument/2006/relationships/image" Target="../media/image67.png"/><Relationship Id="rId10" Type="http://schemas.openxmlformats.org/officeDocument/2006/relationships/image" Target="../media/image63.png"/><Relationship Id="rId4" Type="http://schemas.openxmlformats.org/officeDocument/2006/relationships/tags" Target="../tags/tag145.xml"/><Relationship Id="rId9" Type="http://schemas.openxmlformats.org/officeDocument/2006/relationships/image" Target="../media/image60.png"/><Relationship Id="rId1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tags" Target="../tags/tag151.xml"/><Relationship Id="rId7" Type="http://schemas.openxmlformats.org/officeDocument/2006/relationships/image" Target="../media/image68.png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52.xml"/><Relationship Id="rId9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tags" Target="../tags/tag155.xml"/><Relationship Id="rId7" Type="http://schemas.openxmlformats.org/officeDocument/2006/relationships/image" Target="../media/image68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56.xml"/><Relationship Id="rId9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tags" Target="../tags/tag159.xml"/><Relationship Id="rId7" Type="http://schemas.openxmlformats.org/officeDocument/2006/relationships/image" Target="../media/image30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75.png"/><Relationship Id="rId5" Type="http://schemas.openxmlformats.org/officeDocument/2006/relationships/tags" Target="../tags/tag161.xml"/><Relationship Id="rId10" Type="http://schemas.openxmlformats.org/officeDocument/2006/relationships/image" Target="../media/image74.png"/><Relationship Id="rId4" Type="http://schemas.openxmlformats.org/officeDocument/2006/relationships/tags" Target="../tags/tag160.xml"/><Relationship Id="rId9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169.xml"/><Relationship Id="rId13" Type="http://schemas.openxmlformats.org/officeDocument/2006/relationships/tags" Target="../tags/tag174.xml"/><Relationship Id="rId18" Type="http://schemas.openxmlformats.org/officeDocument/2006/relationships/image" Target="../media/image79.png"/><Relationship Id="rId26" Type="http://schemas.openxmlformats.org/officeDocument/2006/relationships/image" Target="../media/image85.png"/><Relationship Id="rId3" Type="http://schemas.openxmlformats.org/officeDocument/2006/relationships/tags" Target="../tags/tag164.xml"/><Relationship Id="rId21" Type="http://schemas.openxmlformats.org/officeDocument/2006/relationships/image" Target="../media/image80.png"/><Relationship Id="rId7" Type="http://schemas.openxmlformats.org/officeDocument/2006/relationships/tags" Target="../tags/tag168.xml"/><Relationship Id="rId12" Type="http://schemas.openxmlformats.org/officeDocument/2006/relationships/tags" Target="../tags/tag173.xml"/><Relationship Id="rId17" Type="http://schemas.openxmlformats.org/officeDocument/2006/relationships/image" Target="../media/image78.png"/><Relationship Id="rId25" Type="http://schemas.openxmlformats.org/officeDocument/2006/relationships/image" Target="../media/image84.png"/><Relationship Id="rId2" Type="http://schemas.openxmlformats.org/officeDocument/2006/relationships/tags" Target="../tags/tag163.xml"/><Relationship Id="rId16" Type="http://schemas.openxmlformats.org/officeDocument/2006/relationships/image" Target="../media/image77.png"/><Relationship Id="rId20" Type="http://schemas.openxmlformats.org/officeDocument/2006/relationships/image" Target="../media/image65.png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tags" Target="../tags/tag172.xml"/><Relationship Id="rId24" Type="http://schemas.openxmlformats.org/officeDocument/2006/relationships/image" Target="../media/image83.png"/><Relationship Id="rId5" Type="http://schemas.openxmlformats.org/officeDocument/2006/relationships/tags" Target="../tags/tag166.xml"/><Relationship Id="rId15" Type="http://schemas.openxmlformats.org/officeDocument/2006/relationships/image" Target="../media/image76.png"/><Relationship Id="rId23" Type="http://schemas.openxmlformats.org/officeDocument/2006/relationships/image" Target="../media/image82.png"/><Relationship Id="rId10" Type="http://schemas.openxmlformats.org/officeDocument/2006/relationships/tags" Target="../tags/tag171.xml"/><Relationship Id="rId19" Type="http://schemas.openxmlformats.org/officeDocument/2006/relationships/image" Target="../media/image64.png"/><Relationship Id="rId4" Type="http://schemas.openxmlformats.org/officeDocument/2006/relationships/tags" Target="../tags/tag165.xml"/><Relationship Id="rId9" Type="http://schemas.openxmlformats.org/officeDocument/2006/relationships/tags" Target="../tags/tag170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8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82.xml"/><Relationship Id="rId13" Type="http://schemas.openxmlformats.org/officeDocument/2006/relationships/tags" Target="../tags/tag187.xml"/><Relationship Id="rId18" Type="http://schemas.openxmlformats.org/officeDocument/2006/relationships/image" Target="../media/image79.png"/><Relationship Id="rId26" Type="http://schemas.openxmlformats.org/officeDocument/2006/relationships/image" Target="../media/image89.png"/><Relationship Id="rId3" Type="http://schemas.openxmlformats.org/officeDocument/2006/relationships/tags" Target="../tags/tag177.xml"/><Relationship Id="rId21" Type="http://schemas.openxmlformats.org/officeDocument/2006/relationships/image" Target="../media/image86.png"/><Relationship Id="rId7" Type="http://schemas.openxmlformats.org/officeDocument/2006/relationships/tags" Target="../tags/tag181.xml"/><Relationship Id="rId12" Type="http://schemas.openxmlformats.org/officeDocument/2006/relationships/tags" Target="../tags/tag186.xml"/><Relationship Id="rId17" Type="http://schemas.openxmlformats.org/officeDocument/2006/relationships/image" Target="../media/image78.png"/><Relationship Id="rId25" Type="http://schemas.openxmlformats.org/officeDocument/2006/relationships/image" Target="../media/image84.png"/><Relationship Id="rId2" Type="http://schemas.openxmlformats.org/officeDocument/2006/relationships/tags" Target="../tags/tag176.xml"/><Relationship Id="rId16" Type="http://schemas.openxmlformats.org/officeDocument/2006/relationships/image" Target="../media/image77.png"/><Relationship Id="rId20" Type="http://schemas.openxmlformats.org/officeDocument/2006/relationships/image" Target="../media/image65.png"/><Relationship Id="rId1" Type="http://schemas.openxmlformats.org/officeDocument/2006/relationships/tags" Target="../tags/tag175.xml"/><Relationship Id="rId6" Type="http://schemas.openxmlformats.org/officeDocument/2006/relationships/tags" Target="../tags/tag180.xml"/><Relationship Id="rId11" Type="http://schemas.openxmlformats.org/officeDocument/2006/relationships/tags" Target="../tags/tag185.xml"/><Relationship Id="rId24" Type="http://schemas.openxmlformats.org/officeDocument/2006/relationships/image" Target="../media/image88.png"/><Relationship Id="rId5" Type="http://schemas.openxmlformats.org/officeDocument/2006/relationships/tags" Target="../tags/tag179.xml"/><Relationship Id="rId15" Type="http://schemas.openxmlformats.org/officeDocument/2006/relationships/image" Target="../media/image76.png"/><Relationship Id="rId23" Type="http://schemas.openxmlformats.org/officeDocument/2006/relationships/image" Target="../media/image87.png"/><Relationship Id="rId10" Type="http://schemas.openxmlformats.org/officeDocument/2006/relationships/tags" Target="../tags/tag184.xml"/><Relationship Id="rId19" Type="http://schemas.openxmlformats.org/officeDocument/2006/relationships/image" Target="../media/image64.png"/><Relationship Id="rId4" Type="http://schemas.openxmlformats.org/officeDocument/2006/relationships/tags" Target="../tags/tag178.xml"/><Relationship Id="rId9" Type="http://schemas.openxmlformats.org/officeDocument/2006/relationships/tags" Target="../tags/tag183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8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13" Type="http://schemas.openxmlformats.org/officeDocument/2006/relationships/image" Target="../media/image78.png"/><Relationship Id="rId18" Type="http://schemas.openxmlformats.org/officeDocument/2006/relationships/image" Target="../media/image81.png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12" Type="http://schemas.openxmlformats.org/officeDocument/2006/relationships/image" Target="../media/image77.png"/><Relationship Id="rId17" Type="http://schemas.openxmlformats.org/officeDocument/2006/relationships/image" Target="../media/image90.png"/><Relationship Id="rId2" Type="http://schemas.openxmlformats.org/officeDocument/2006/relationships/tags" Target="../tags/tag189.xml"/><Relationship Id="rId16" Type="http://schemas.openxmlformats.org/officeDocument/2006/relationships/image" Target="../media/image65.png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image" Target="../media/image76.png"/><Relationship Id="rId5" Type="http://schemas.openxmlformats.org/officeDocument/2006/relationships/tags" Target="../tags/tag192.xml"/><Relationship Id="rId15" Type="http://schemas.openxmlformats.org/officeDocument/2006/relationships/image" Target="../media/image64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91.png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94.png"/><Relationship Id="rId3" Type="http://schemas.openxmlformats.org/officeDocument/2006/relationships/tags" Target="../tags/tag199.xml"/><Relationship Id="rId7" Type="http://schemas.openxmlformats.org/officeDocument/2006/relationships/tags" Target="../tags/tag203.xml"/><Relationship Id="rId12" Type="http://schemas.openxmlformats.org/officeDocument/2006/relationships/image" Target="../media/image93.png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11" Type="http://schemas.openxmlformats.org/officeDocument/2006/relationships/image" Target="../media/image78.png"/><Relationship Id="rId5" Type="http://schemas.openxmlformats.org/officeDocument/2006/relationships/tags" Target="../tags/tag201.xml"/><Relationship Id="rId15" Type="http://schemas.openxmlformats.org/officeDocument/2006/relationships/image" Target="../media/image95.png"/><Relationship Id="rId10" Type="http://schemas.openxmlformats.org/officeDocument/2006/relationships/image" Target="../media/image77.png"/><Relationship Id="rId4" Type="http://schemas.openxmlformats.org/officeDocument/2006/relationships/tags" Target="../tags/tag200.xml"/><Relationship Id="rId9" Type="http://schemas.openxmlformats.org/officeDocument/2006/relationships/image" Target="../media/image92.png"/><Relationship Id="rId14" Type="http://schemas.openxmlformats.org/officeDocument/2006/relationships/image" Target="../media/image8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image" Target="../media/image81.png"/><Relationship Id="rId3" Type="http://schemas.openxmlformats.org/officeDocument/2006/relationships/tags" Target="../tags/tag206.xml"/><Relationship Id="rId7" Type="http://schemas.openxmlformats.org/officeDocument/2006/relationships/tags" Target="../tags/tag210.xml"/><Relationship Id="rId12" Type="http://schemas.openxmlformats.org/officeDocument/2006/relationships/image" Target="../media/image79.png"/><Relationship Id="rId17" Type="http://schemas.openxmlformats.org/officeDocument/2006/relationships/image" Target="../media/image100.png"/><Relationship Id="rId2" Type="http://schemas.openxmlformats.org/officeDocument/2006/relationships/tags" Target="../tags/tag205.xml"/><Relationship Id="rId16" Type="http://schemas.openxmlformats.org/officeDocument/2006/relationships/image" Target="../media/image99.png"/><Relationship Id="rId1" Type="http://schemas.openxmlformats.org/officeDocument/2006/relationships/tags" Target="../tags/tag204.xml"/><Relationship Id="rId6" Type="http://schemas.openxmlformats.org/officeDocument/2006/relationships/tags" Target="../tags/tag209.xml"/><Relationship Id="rId11" Type="http://schemas.openxmlformats.org/officeDocument/2006/relationships/image" Target="../media/image68.png"/><Relationship Id="rId5" Type="http://schemas.openxmlformats.org/officeDocument/2006/relationships/tags" Target="../tags/tag208.xml"/><Relationship Id="rId15" Type="http://schemas.openxmlformats.org/officeDocument/2006/relationships/image" Target="../media/image98.png"/><Relationship Id="rId10" Type="http://schemas.openxmlformats.org/officeDocument/2006/relationships/image" Target="../media/image96.png"/><Relationship Id="rId4" Type="http://schemas.openxmlformats.org/officeDocument/2006/relationships/tags" Target="../tags/tag207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9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13" Type="http://schemas.openxmlformats.org/officeDocument/2006/relationships/image" Target="../media/image97.png"/><Relationship Id="rId3" Type="http://schemas.openxmlformats.org/officeDocument/2006/relationships/tags" Target="../tags/tag214.xml"/><Relationship Id="rId7" Type="http://schemas.openxmlformats.org/officeDocument/2006/relationships/tags" Target="../tags/tag218.xml"/><Relationship Id="rId12" Type="http://schemas.openxmlformats.org/officeDocument/2006/relationships/image" Target="../media/image81.png"/><Relationship Id="rId17" Type="http://schemas.openxmlformats.org/officeDocument/2006/relationships/image" Target="../media/image65.png"/><Relationship Id="rId2" Type="http://schemas.openxmlformats.org/officeDocument/2006/relationships/tags" Target="../tags/tag213.xml"/><Relationship Id="rId16" Type="http://schemas.openxmlformats.org/officeDocument/2006/relationships/image" Target="../media/image103.png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image" Target="../media/image68.png"/><Relationship Id="rId5" Type="http://schemas.openxmlformats.org/officeDocument/2006/relationships/tags" Target="../tags/tag216.xml"/><Relationship Id="rId15" Type="http://schemas.openxmlformats.org/officeDocument/2006/relationships/image" Target="../media/image102.png"/><Relationship Id="rId10" Type="http://schemas.openxmlformats.org/officeDocument/2006/relationships/image" Target="../media/image96.png"/><Relationship Id="rId4" Type="http://schemas.openxmlformats.org/officeDocument/2006/relationships/tags" Target="../tags/tag215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0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04.png"/><Relationship Id="rId3" Type="http://schemas.openxmlformats.org/officeDocument/2006/relationships/tags" Target="../tags/tag222.xml"/><Relationship Id="rId7" Type="http://schemas.openxmlformats.org/officeDocument/2006/relationships/tags" Target="../tags/tag226.xml"/><Relationship Id="rId12" Type="http://schemas.openxmlformats.org/officeDocument/2006/relationships/image" Target="../media/image97.png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6" Type="http://schemas.openxmlformats.org/officeDocument/2006/relationships/tags" Target="../tags/tag225.xml"/><Relationship Id="rId11" Type="http://schemas.openxmlformats.org/officeDocument/2006/relationships/image" Target="../media/image81.png"/><Relationship Id="rId5" Type="http://schemas.openxmlformats.org/officeDocument/2006/relationships/tags" Target="../tags/tag224.xml"/><Relationship Id="rId15" Type="http://schemas.openxmlformats.org/officeDocument/2006/relationships/image" Target="../media/image64.png"/><Relationship Id="rId10" Type="http://schemas.openxmlformats.org/officeDocument/2006/relationships/image" Target="../media/image68.png"/><Relationship Id="rId4" Type="http://schemas.openxmlformats.org/officeDocument/2006/relationships/tags" Target="../tags/tag223.xml"/><Relationship Id="rId9" Type="http://schemas.openxmlformats.org/officeDocument/2006/relationships/image" Target="../media/image96.png"/><Relationship Id="rId14" Type="http://schemas.openxmlformats.org/officeDocument/2006/relationships/image" Target="../media/image10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81.png"/><Relationship Id="rId3" Type="http://schemas.openxmlformats.org/officeDocument/2006/relationships/tags" Target="../tags/tag229.xml"/><Relationship Id="rId7" Type="http://schemas.openxmlformats.org/officeDocument/2006/relationships/tags" Target="../tags/tag233.xml"/><Relationship Id="rId12" Type="http://schemas.openxmlformats.org/officeDocument/2006/relationships/image" Target="../media/image79.png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11" Type="http://schemas.openxmlformats.org/officeDocument/2006/relationships/image" Target="../media/image108.png"/><Relationship Id="rId5" Type="http://schemas.openxmlformats.org/officeDocument/2006/relationships/tags" Target="../tags/tag231.xml"/><Relationship Id="rId15" Type="http://schemas.openxmlformats.org/officeDocument/2006/relationships/image" Target="../media/image110.png"/><Relationship Id="rId10" Type="http://schemas.openxmlformats.org/officeDocument/2006/relationships/image" Target="../media/image107.png"/><Relationship Id="rId4" Type="http://schemas.openxmlformats.org/officeDocument/2006/relationships/tags" Target="../tags/tag230.xml"/><Relationship Id="rId9" Type="http://schemas.openxmlformats.org/officeDocument/2006/relationships/image" Target="../media/image106.png"/><Relationship Id="rId14" Type="http://schemas.openxmlformats.org/officeDocument/2006/relationships/image" Target="../media/image10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11.png"/><Relationship Id="rId3" Type="http://schemas.openxmlformats.org/officeDocument/2006/relationships/tags" Target="../tags/tag236.xml"/><Relationship Id="rId7" Type="http://schemas.openxmlformats.org/officeDocument/2006/relationships/tags" Target="../tags/tag240.xml"/><Relationship Id="rId12" Type="http://schemas.openxmlformats.org/officeDocument/2006/relationships/image" Target="../media/image81.png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11" Type="http://schemas.openxmlformats.org/officeDocument/2006/relationships/image" Target="../media/image108.png"/><Relationship Id="rId5" Type="http://schemas.openxmlformats.org/officeDocument/2006/relationships/tags" Target="../tags/tag238.xml"/><Relationship Id="rId15" Type="http://schemas.openxmlformats.org/officeDocument/2006/relationships/image" Target="../media/image65.png"/><Relationship Id="rId10" Type="http://schemas.openxmlformats.org/officeDocument/2006/relationships/image" Target="../media/image107.png"/><Relationship Id="rId4" Type="http://schemas.openxmlformats.org/officeDocument/2006/relationships/tags" Target="../tags/tag237.xml"/><Relationship Id="rId9" Type="http://schemas.openxmlformats.org/officeDocument/2006/relationships/image" Target="../media/image106.png"/><Relationship Id="rId14" Type="http://schemas.openxmlformats.org/officeDocument/2006/relationships/image" Target="../media/image11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tags" Target="../tags/tag243.xml"/><Relationship Id="rId7" Type="http://schemas.openxmlformats.org/officeDocument/2006/relationships/image" Target="../media/image106.png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64.png"/><Relationship Id="rId5" Type="http://schemas.openxmlformats.org/officeDocument/2006/relationships/tags" Target="../tags/tag245.xml"/><Relationship Id="rId10" Type="http://schemas.openxmlformats.org/officeDocument/2006/relationships/image" Target="../media/image113.png"/><Relationship Id="rId4" Type="http://schemas.openxmlformats.org/officeDocument/2006/relationships/tags" Target="../tags/tag244.xml"/><Relationship Id="rId9" Type="http://schemas.openxmlformats.org/officeDocument/2006/relationships/image" Target="../media/image10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253.xml"/><Relationship Id="rId13" Type="http://schemas.openxmlformats.org/officeDocument/2006/relationships/image" Target="../media/image106.png"/><Relationship Id="rId18" Type="http://schemas.openxmlformats.org/officeDocument/2006/relationships/image" Target="../media/image115.png"/><Relationship Id="rId3" Type="http://schemas.openxmlformats.org/officeDocument/2006/relationships/tags" Target="../tags/tag248.xml"/><Relationship Id="rId21" Type="http://schemas.openxmlformats.org/officeDocument/2006/relationships/image" Target="../media/image84.png"/><Relationship Id="rId7" Type="http://schemas.openxmlformats.org/officeDocument/2006/relationships/tags" Target="../tags/tag252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81.png"/><Relationship Id="rId2" Type="http://schemas.openxmlformats.org/officeDocument/2006/relationships/tags" Target="../tags/tag247.xml"/><Relationship Id="rId16" Type="http://schemas.openxmlformats.org/officeDocument/2006/relationships/image" Target="../media/image79.png"/><Relationship Id="rId20" Type="http://schemas.openxmlformats.org/officeDocument/2006/relationships/image" Target="../media/image117.png"/><Relationship Id="rId1" Type="http://schemas.openxmlformats.org/officeDocument/2006/relationships/tags" Target="../tags/tag246.xml"/><Relationship Id="rId6" Type="http://schemas.openxmlformats.org/officeDocument/2006/relationships/tags" Target="../tags/tag251.xml"/><Relationship Id="rId11" Type="http://schemas.openxmlformats.org/officeDocument/2006/relationships/tags" Target="../tags/tag256.xml"/><Relationship Id="rId5" Type="http://schemas.openxmlformats.org/officeDocument/2006/relationships/tags" Target="../tags/tag250.xml"/><Relationship Id="rId15" Type="http://schemas.openxmlformats.org/officeDocument/2006/relationships/image" Target="../media/image114.png"/><Relationship Id="rId10" Type="http://schemas.openxmlformats.org/officeDocument/2006/relationships/tags" Target="../tags/tag255.xml"/><Relationship Id="rId19" Type="http://schemas.openxmlformats.org/officeDocument/2006/relationships/image" Target="../media/image116.png"/><Relationship Id="rId4" Type="http://schemas.openxmlformats.org/officeDocument/2006/relationships/tags" Target="../tags/tag249.xml"/><Relationship Id="rId9" Type="http://schemas.openxmlformats.org/officeDocument/2006/relationships/tags" Target="../tags/tag254.xml"/><Relationship Id="rId14" Type="http://schemas.openxmlformats.org/officeDocument/2006/relationships/image" Target="../media/image107.png"/><Relationship Id="rId22" Type="http://schemas.openxmlformats.org/officeDocument/2006/relationships/image" Target="../media/image11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264.xml"/><Relationship Id="rId13" Type="http://schemas.openxmlformats.org/officeDocument/2006/relationships/image" Target="../media/image106.png"/><Relationship Id="rId18" Type="http://schemas.openxmlformats.org/officeDocument/2006/relationships/image" Target="../media/image120.png"/><Relationship Id="rId3" Type="http://schemas.openxmlformats.org/officeDocument/2006/relationships/tags" Target="../tags/tag259.xml"/><Relationship Id="rId21" Type="http://schemas.openxmlformats.org/officeDocument/2006/relationships/image" Target="../media/image122.png"/><Relationship Id="rId7" Type="http://schemas.openxmlformats.org/officeDocument/2006/relationships/tags" Target="../tags/tag263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19.png"/><Relationship Id="rId2" Type="http://schemas.openxmlformats.org/officeDocument/2006/relationships/tags" Target="../tags/tag258.xml"/><Relationship Id="rId16" Type="http://schemas.openxmlformats.org/officeDocument/2006/relationships/image" Target="../media/image81.png"/><Relationship Id="rId20" Type="http://schemas.openxmlformats.org/officeDocument/2006/relationships/image" Target="../media/image84.png"/><Relationship Id="rId1" Type="http://schemas.openxmlformats.org/officeDocument/2006/relationships/tags" Target="../tags/tag257.xml"/><Relationship Id="rId6" Type="http://schemas.openxmlformats.org/officeDocument/2006/relationships/tags" Target="../tags/tag262.xml"/><Relationship Id="rId11" Type="http://schemas.openxmlformats.org/officeDocument/2006/relationships/tags" Target="../tags/tag267.xml"/><Relationship Id="rId5" Type="http://schemas.openxmlformats.org/officeDocument/2006/relationships/tags" Target="../tags/tag261.xml"/><Relationship Id="rId15" Type="http://schemas.openxmlformats.org/officeDocument/2006/relationships/image" Target="../media/image114.png"/><Relationship Id="rId10" Type="http://schemas.openxmlformats.org/officeDocument/2006/relationships/tags" Target="../tags/tag266.xml"/><Relationship Id="rId19" Type="http://schemas.openxmlformats.org/officeDocument/2006/relationships/image" Target="../media/image121.png"/><Relationship Id="rId4" Type="http://schemas.openxmlformats.org/officeDocument/2006/relationships/tags" Target="../tags/tag260.xml"/><Relationship Id="rId9" Type="http://schemas.openxmlformats.org/officeDocument/2006/relationships/tags" Target="../tags/tag265.xml"/><Relationship Id="rId14" Type="http://schemas.openxmlformats.org/officeDocument/2006/relationships/image" Target="../media/image107.png"/><Relationship Id="rId22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23.png"/><Relationship Id="rId3" Type="http://schemas.openxmlformats.org/officeDocument/2006/relationships/tags" Target="../tags/tag270.xml"/><Relationship Id="rId7" Type="http://schemas.openxmlformats.org/officeDocument/2006/relationships/tags" Target="../tags/tag274.xml"/><Relationship Id="rId12" Type="http://schemas.openxmlformats.org/officeDocument/2006/relationships/image" Target="../media/image81.png"/><Relationship Id="rId2" Type="http://schemas.openxmlformats.org/officeDocument/2006/relationships/tags" Target="../tags/tag269.xml"/><Relationship Id="rId1" Type="http://schemas.openxmlformats.org/officeDocument/2006/relationships/tags" Target="../tags/tag268.xml"/><Relationship Id="rId6" Type="http://schemas.openxmlformats.org/officeDocument/2006/relationships/tags" Target="../tags/tag273.xml"/><Relationship Id="rId11" Type="http://schemas.openxmlformats.org/officeDocument/2006/relationships/image" Target="../media/image114.png"/><Relationship Id="rId5" Type="http://schemas.openxmlformats.org/officeDocument/2006/relationships/tags" Target="../tags/tag272.xml"/><Relationship Id="rId15" Type="http://schemas.openxmlformats.org/officeDocument/2006/relationships/image" Target="../media/image64.png"/><Relationship Id="rId10" Type="http://schemas.openxmlformats.org/officeDocument/2006/relationships/image" Target="../media/image107.png"/><Relationship Id="rId4" Type="http://schemas.openxmlformats.org/officeDocument/2006/relationships/tags" Target="../tags/tag271.xml"/><Relationship Id="rId9" Type="http://schemas.openxmlformats.org/officeDocument/2006/relationships/image" Target="../media/image106.png"/><Relationship Id="rId14" Type="http://schemas.openxmlformats.org/officeDocument/2006/relationships/image" Target="../media/image12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282.xml"/><Relationship Id="rId13" Type="http://schemas.openxmlformats.org/officeDocument/2006/relationships/image" Target="../media/image125.png"/><Relationship Id="rId3" Type="http://schemas.openxmlformats.org/officeDocument/2006/relationships/tags" Target="../tags/tag277.xml"/><Relationship Id="rId7" Type="http://schemas.openxmlformats.org/officeDocument/2006/relationships/tags" Target="../tags/tag281.xml"/><Relationship Id="rId12" Type="http://schemas.openxmlformats.org/officeDocument/2006/relationships/image" Target="../media/image114.png"/><Relationship Id="rId17" Type="http://schemas.openxmlformats.org/officeDocument/2006/relationships/image" Target="../media/image129.png"/><Relationship Id="rId2" Type="http://schemas.openxmlformats.org/officeDocument/2006/relationships/tags" Target="../tags/tag276.xml"/><Relationship Id="rId16" Type="http://schemas.openxmlformats.org/officeDocument/2006/relationships/image" Target="../media/image128.png"/><Relationship Id="rId1" Type="http://schemas.openxmlformats.org/officeDocument/2006/relationships/tags" Target="../tags/tag275.xml"/><Relationship Id="rId6" Type="http://schemas.openxmlformats.org/officeDocument/2006/relationships/tags" Target="../tags/tag280.xml"/><Relationship Id="rId11" Type="http://schemas.openxmlformats.org/officeDocument/2006/relationships/image" Target="../media/image107.png"/><Relationship Id="rId5" Type="http://schemas.openxmlformats.org/officeDocument/2006/relationships/tags" Target="../tags/tag279.xml"/><Relationship Id="rId15" Type="http://schemas.openxmlformats.org/officeDocument/2006/relationships/image" Target="../media/image127.png"/><Relationship Id="rId10" Type="http://schemas.openxmlformats.org/officeDocument/2006/relationships/image" Target="../media/image106.png"/><Relationship Id="rId4" Type="http://schemas.openxmlformats.org/officeDocument/2006/relationships/tags" Target="../tags/tag278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2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290.xml"/><Relationship Id="rId13" Type="http://schemas.openxmlformats.org/officeDocument/2006/relationships/image" Target="../media/image125.png"/><Relationship Id="rId3" Type="http://schemas.openxmlformats.org/officeDocument/2006/relationships/tags" Target="../tags/tag285.xml"/><Relationship Id="rId7" Type="http://schemas.openxmlformats.org/officeDocument/2006/relationships/tags" Target="../tags/tag289.xml"/><Relationship Id="rId12" Type="http://schemas.openxmlformats.org/officeDocument/2006/relationships/image" Target="../media/image114.png"/><Relationship Id="rId17" Type="http://schemas.openxmlformats.org/officeDocument/2006/relationships/image" Target="../media/image132.png"/><Relationship Id="rId2" Type="http://schemas.openxmlformats.org/officeDocument/2006/relationships/tags" Target="../tags/tag284.xml"/><Relationship Id="rId16" Type="http://schemas.openxmlformats.org/officeDocument/2006/relationships/image" Target="../media/image81.png"/><Relationship Id="rId1" Type="http://schemas.openxmlformats.org/officeDocument/2006/relationships/tags" Target="../tags/tag283.xml"/><Relationship Id="rId6" Type="http://schemas.openxmlformats.org/officeDocument/2006/relationships/tags" Target="../tags/tag288.xml"/><Relationship Id="rId11" Type="http://schemas.openxmlformats.org/officeDocument/2006/relationships/image" Target="../media/image107.png"/><Relationship Id="rId5" Type="http://schemas.openxmlformats.org/officeDocument/2006/relationships/tags" Target="../tags/tag287.xml"/><Relationship Id="rId15" Type="http://schemas.openxmlformats.org/officeDocument/2006/relationships/image" Target="../media/image131.png"/><Relationship Id="rId10" Type="http://schemas.openxmlformats.org/officeDocument/2006/relationships/image" Target="../media/image106.png"/><Relationship Id="rId4" Type="http://schemas.openxmlformats.org/officeDocument/2006/relationships/tags" Target="../tags/tag286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293.xml"/><Relationship Id="rId7" Type="http://schemas.openxmlformats.org/officeDocument/2006/relationships/image" Target="../media/image134.png"/><Relationship Id="rId2" Type="http://schemas.openxmlformats.org/officeDocument/2006/relationships/tags" Target="../tags/tag292.xml"/><Relationship Id="rId1" Type="http://schemas.openxmlformats.org/officeDocument/2006/relationships/tags" Target="../tags/tag291.xml"/><Relationship Id="rId6" Type="http://schemas.openxmlformats.org/officeDocument/2006/relationships/image" Target="../media/image133.png"/><Relationship Id="rId5" Type="http://schemas.openxmlformats.org/officeDocument/2006/relationships/image" Target="../media/image59.png"/><Relationship Id="rId4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tags" Target="../tags/tag296.xml"/><Relationship Id="rId7" Type="http://schemas.openxmlformats.org/officeDocument/2006/relationships/image" Target="../media/image59.png"/><Relationship Id="rId2" Type="http://schemas.openxmlformats.org/officeDocument/2006/relationships/tags" Target="../tags/tag295.xml"/><Relationship Id="rId1" Type="http://schemas.openxmlformats.org/officeDocument/2006/relationships/tags" Target="../tags/tag294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37.png"/><Relationship Id="rId5" Type="http://schemas.openxmlformats.org/officeDocument/2006/relationships/tags" Target="../tags/tag298.xml"/><Relationship Id="rId10" Type="http://schemas.openxmlformats.org/officeDocument/2006/relationships/image" Target="../media/image136.png"/><Relationship Id="rId4" Type="http://schemas.openxmlformats.org/officeDocument/2006/relationships/tags" Target="../tags/tag297.xml"/><Relationship Id="rId9" Type="http://schemas.openxmlformats.org/officeDocument/2006/relationships/image" Target="../media/image13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tags" Target="../tags/tag301.xml"/><Relationship Id="rId7" Type="http://schemas.openxmlformats.org/officeDocument/2006/relationships/image" Target="../media/image139.png"/><Relationship Id="rId2" Type="http://schemas.openxmlformats.org/officeDocument/2006/relationships/tags" Target="../tags/tag300.xml"/><Relationship Id="rId1" Type="http://schemas.openxmlformats.org/officeDocument/2006/relationships/tags" Target="../tags/tag299.xml"/><Relationship Id="rId6" Type="http://schemas.openxmlformats.org/officeDocument/2006/relationships/image" Target="../media/image138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302.xml"/><Relationship Id="rId9" Type="http://schemas.openxmlformats.org/officeDocument/2006/relationships/image" Target="../media/image14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310.xml"/><Relationship Id="rId13" Type="http://schemas.openxmlformats.org/officeDocument/2006/relationships/image" Target="../media/image138.png"/><Relationship Id="rId3" Type="http://schemas.openxmlformats.org/officeDocument/2006/relationships/tags" Target="../tags/tag305.xml"/><Relationship Id="rId7" Type="http://schemas.openxmlformats.org/officeDocument/2006/relationships/tags" Target="../tags/tag309.xml"/><Relationship Id="rId12" Type="http://schemas.openxmlformats.org/officeDocument/2006/relationships/image" Target="../media/image81.png"/><Relationship Id="rId17" Type="http://schemas.openxmlformats.org/officeDocument/2006/relationships/image" Target="../media/image145.png"/><Relationship Id="rId2" Type="http://schemas.openxmlformats.org/officeDocument/2006/relationships/tags" Target="../tags/tag304.xml"/><Relationship Id="rId16" Type="http://schemas.openxmlformats.org/officeDocument/2006/relationships/image" Target="../media/image144.png"/><Relationship Id="rId1" Type="http://schemas.openxmlformats.org/officeDocument/2006/relationships/tags" Target="../tags/tag303.xml"/><Relationship Id="rId6" Type="http://schemas.openxmlformats.org/officeDocument/2006/relationships/tags" Target="../tags/tag308.xml"/><Relationship Id="rId11" Type="http://schemas.openxmlformats.org/officeDocument/2006/relationships/image" Target="../media/image140.png"/><Relationship Id="rId5" Type="http://schemas.openxmlformats.org/officeDocument/2006/relationships/tags" Target="../tags/tag307.xml"/><Relationship Id="rId15" Type="http://schemas.openxmlformats.org/officeDocument/2006/relationships/image" Target="../media/image143.png"/><Relationship Id="rId10" Type="http://schemas.openxmlformats.org/officeDocument/2006/relationships/image" Target="../media/image139.png"/><Relationship Id="rId4" Type="http://schemas.openxmlformats.org/officeDocument/2006/relationships/tags" Target="../tags/tag306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4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318.xml"/><Relationship Id="rId13" Type="http://schemas.openxmlformats.org/officeDocument/2006/relationships/image" Target="../media/image142.png"/><Relationship Id="rId18" Type="http://schemas.openxmlformats.org/officeDocument/2006/relationships/image" Target="../media/image146.png"/><Relationship Id="rId3" Type="http://schemas.openxmlformats.org/officeDocument/2006/relationships/tags" Target="../tags/tag313.xml"/><Relationship Id="rId7" Type="http://schemas.openxmlformats.org/officeDocument/2006/relationships/tags" Target="../tags/tag317.xml"/><Relationship Id="rId12" Type="http://schemas.openxmlformats.org/officeDocument/2006/relationships/image" Target="../media/image138.png"/><Relationship Id="rId17" Type="http://schemas.openxmlformats.org/officeDocument/2006/relationships/image" Target="../media/image141.png"/><Relationship Id="rId2" Type="http://schemas.openxmlformats.org/officeDocument/2006/relationships/tags" Target="../tags/tag312.xml"/><Relationship Id="rId16" Type="http://schemas.openxmlformats.org/officeDocument/2006/relationships/image" Target="../media/image145.png"/><Relationship Id="rId1" Type="http://schemas.openxmlformats.org/officeDocument/2006/relationships/tags" Target="../tags/tag311.xml"/><Relationship Id="rId6" Type="http://schemas.openxmlformats.org/officeDocument/2006/relationships/tags" Target="../tags/tag316.xml"/><Relationship Id="rId11" Type="http://schemas.openxmlformats.org/officeDocument/2006/relationships/image" Target="../media/image81.png"/><Relationship Id="rId5" Type="http://schemas.openxmlformats.org/officeDocument/2006/relationships/tags" Target="../tags/tag315.xml"/><Relationship Id="rId15" Type="http://schemas.openxmlformats.org/officeDocument/2006/relationships/image" Target="../media/image144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147.png"/><Relationship Id="rId4" Type="http://schemas.openxmlformats.org/officeDocument/2006/relationships/tags" Target="../tags/tag314.xml"/><Relationship Id="rId9" Type="http://schemas.openxmlformats.org/officeDocument/2006/relationships/tags" Target="../tags/tag319.xml"/><Relationship Id="rId14" Type="http://schemas.openxmlformats.org/officeDocument/2006/relationships/image" Target="../media/image14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148.png"/><Relationship Id="rId3" Type="http://schemas.openxmlformats.org/officeDocument/2006/relationships/tags" Target="../tags/tag322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46.png"/><Relationship Id="rId2" Type="http://schemas.openxmlformats.org/officeDocument/2006/relationships/tags" Target="../tags/tag321.xml"/><Relationship Id="rId1" Type="http://schemas.openxmlformats.org/officeDocument/2006/relationships/tags" Target="../tags/tag320.xml"/><Relationship Id="rId6" Type="http://schemas.openxmlformats.org/officeDocument/2006/relationships/tags" Target="../tags/tag325.xml"/><Relationship Id="rId11" Type="http://schemas.openxmlformats.org/officeDocument/2006/relationships/image" Target="../media/image143.png"/><Relationship Id="rId5" Type="http://schemas.openxmlformats.org/officeDocument/2006/relationships/tags" Target="../tags/tag324.xml"/><Relationship Id="rId10" Type="http://schemas.openxmlformats.org/officeDocument/2006/relationships/image" Target="../media/image142.png"/><Relationship Id="rId4" Type="http://schemas.openxmlformats.org/officeDocument/2006/relationships/tags" Target="../tags/tag323.xml"/><Relationship Id="rId9" Type="http://schemas.openxmlformats.org/officeDocument/2006/relationships/image" Target="../media/image7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1"/>
          <p:cNvSpPr txBox="1">
            <a:spLocks/>
          </p:cNvSpPr>
          <p:nvPr/>
        </p:nvSpPr>
        <p:spPr>
          <a:xfrm>
            <a:off x="1676400" y="922338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10000" dirty="0" smtClean="0"/>
              <a:t>מרחבים וקטורים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398264" y="0"/>
            <a:ext cx="7720584" cy="1325563"/>
          </a:xfrm>
        </p:spPr>
        <p:txBody>
          <a:bodyPr/>
          <a:lstStyle/>
          <a:p>
            <a:r>
              <a:rPr lang="he-IL" dirty="0" smtClean="0"/>
              <a:t>הגדרה: מרחב </a:t>
            </a:r>
            <a:r>
              <a:rPr lang="he-IL" dirty="0" err="1" smtClean="0"/>
              <a:t>וקטורי</a:t>
            </a:r>
            <a:r>
              <a:rPr lang="he-IL" dirty="0" smtClean="0"/>
              <a:t> (מ"ו) הוא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866" y="332581"/>
            <a:ext cx="2788796" cy="660400"/>
          </a:xfrm>
          <a:prstGeom prst="rect">
            <a:avLst/>
          </a:prstGeom>
        </p:spPr>
      </p:pic>
      <p:cxnSp>
        <p:nvCxnSpPr>
          <p:cNvPr id="6" name="מחבר חץ ישר 5"/>
          <p:cNvCxnSpPr/>
          <p:nvPr/>
        </p:nvCxnSpPr>
        <p:spPr>
          <a:xfrm flipV="1">
            <a:off x="2642616" y="1060704"/>
            <a:ext cx="612648" cy="76581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חץ ישר 22"/>
          <p:cNvCxnSpPr/>
          <p:nvPr/>
        </p:nvCxnSpPr>
        <p:spPr>
          <a:xfrm flipV="1">
            <a:off x="3406902" y="1012698"/>
            <a:ext cx="648462" cy="297557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חץ ישר 26"/>
          <p:cNvCxnSpPr/>
          <p:nvPr/>
        </p:nvCxnSpPr>
        <p:spPr>
          <a:xfrm flipH="1" flipV="1">
            <a:off x="4892040" y="1170432"/>
            <a:ext cx="763586" cy="134129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חץ ישר 27"/>
          <p:cNvCxnSpPr/>
          <p:nvPr/>
        </p:nvCxnSpPr>
        <p:spPr>
          <a:xfrm flipH="1" flipV="1">
            <a:off x="5596128" y="777240"/>
            <a:ext cx="2094038" cy="15971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37098" y="1874520"/>
            <a:ext cx="2811842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קבוצה המכונה מ"ו. כל איבר בקבוצה נקרא וקטור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1690054" y="3988275"/>
            <a:ext cx="2811842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שדה. כל איבר בשדה נקרא </a:t>
            </a:r>
            <a:r>
              <a:rPr lang="he-IL" sz="2800" dirty="0" err="1" smtClean="0"/>
              <a:t>סקלאר</a:t>
            </a:r>
            <a:endParaRPr lang="he-IL" sz="2800" dirty="0" smtClean="0"/>
          </a:p>
          <a:p>
            <a:pPr algn="ctr"/>
            <a:r>
              <a:rPr lang="he-IL" sz="2800" dirty="0" smtClean="0"/>
              <a:t>אפשר לחשוב</a:t>
            </a:r>
          </a:p>
          <a:p>
            <a:pPr algn="ctr"/>
            <a:r>
              <a:rPr lang="he-IL" sz="2800" dirty="0" smtClean="0"/>
              <a:t>על הממשיים</a:t>
            </a:r>
          </a:p>
          <a:p>
            <a:pPr algn="ctr"/>
            <a:r>
              <a:rPr lang="he-IL" sz="2800" dirty="0" smtClean="0"/>
              <a:t>או המרוכבים</a:t>
            </a:r>
            <a:endParaRPr lang="he-IL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4501896" y="2462430"/>
            <a:ext cx="281184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פעולת חיבור </a:t>
            </a:r>
          </a:p>
          <a:p>
            <a:pPr algn="ctr"/>
            <a:r>
              <a:rPr lang="he-IL" sz="2800" dirty="0" smtClean="0"/>
              <a:t>בין 2 וקטורים</a:t>
            </a:r>
            <a:endParaRPr lang="he-IL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7703882" y="2266442"/>
            <a:ext cx="2811842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פעולת "כפל </a:t>
            </a:r>
            <a:r>
              <a:rPr lang="he-IL" sz="2800" dirty="0" err="1" smtClean="0"/>
              <a:t>בסקלאר</a:t>
            </a:r>
            <a:r>
              <a:rPr lang="he-IL" sz="2800" dirty="0" smtClean="0"/>
              <a:t>"</a:t>
            </a:r>
          </a:p>
          <a:p>
            <a:pPr algn="ctr"/>
            <a:r>
              <a:rPr lang="he-IL" sz="2800" dirty="0" smtClean="0"/>
              <a:t>בין וקטור </a:t>
            </a:r>
            <a:r>
              <a:rPr lang="he-IL" sz="2800" dirty="0" err="1" smtClean="0"/>
              <a:t>לסקלאר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59" y="4410834"/>
            <a:ext cx="1682499" cy="1682499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124194" y="3988275"/>
            <a:ext cx="453554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גם בשדה יש </a:t>
            </a:r>
          </a:p>
          <a:p>
            <a:pPr algn="ctr"/>
            <a:r>
              <a:rPr lang="he-IL" sz="2800" dirty="0" smtClean="0"/>
              <a:t>פעולת חיבור (בין 2 </a:t>
            </a:r>
            <a:r>
              <a:rPr lang="he-IL" sz="2800" dirty="0" err="1" smtClean="0"/>
              <a:t>סקלארים</a:t>
            </a:r>
            <a:r>
              <a:rPr lang="he-IL" sz="2800" dirty="0" smtClean="0"/>
              <a:t>) ופעולת כפל (בין 2 </a:t>
            </a:r>
            <a:r>
              <a:rPr lang="he-IL" sz="2800" dirty="0" err="1" smtClean="0"/>
              <a:t>סקלארים</a:t>
            </a:r>
            <a:r>
              <a:rPr lang="he-IL" sz="2800" dirty="0" smtClean="0"/>
              <a:t>)</a:t>
            </a:r>
            <a:endParaRPr lang="he-IL" sz="2800" dirty="0"/>
          </a:p>
        </p:txBody>
      </p:sp>
      <p:sp>
        <p:nvSpPr>
          <p:cNvPr id="41" name="TextBox 40"/>
          <p:cNvSpPr txBox="1"/>
          <p:nvPr/>
        </p:nvSpPr>
        <p:spPr>
          <a:xfrm>
            <a:off x="6124194" y="5616279"/>
            <a:ext cx="4535548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אין משמעות לכפל בין וקטורים</a:t>
            </a:r>
          </a:p>
          <a:p>
            <a:pPr algn="ctr"/>
            <a:endParaRPr lang="he-IL" sz="2800" dirty="0"/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422" y="6160758"/>
            <a:ext cx="963092" cy="306781"/>
          </a:xfrm>
          <a:prstGeom prst="rect">
            <a:avLst/>
          </a:prstGeom>
        </p:spPr>
      </p:pic>
      <p:sp>
        <p:nvSpPr>
          <p:cNvPr id="43" name="כפל 42"/>
          <p:cNvSpPr/>
          <p:nvPr/>
        </p:nvSpPr>
        <p:spPr>
          <a:xfrm>
            <a:off x="7910422" y="6061561"/>
            <a:ext cx="1013553" cy="50517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8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4" grpId="0"/>
      <p:bldP spid="36" grpId="0"/>
      <p:bldP spid="38" grpId="0" animBg="1"/>
      <p:bldP spid="41" grpId="0" animBg="1"/>
      <p:bldP spid="4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398264" y="0"/>
            <a:ext cx="7720584" cy="1325563"/>
          </a:xfrm>
        </p:spPr>
        <p:txBody>
          <a:bodyPr/>
          <a:lstStyle/>
          <a:p>
            <a:r>
              <a:rPr lang="he-IL" dirty="0" smtClean="0"/>
              <a:t>דוגמא: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555" y="493191"/>
            <a:ext cx="4622798" cy="712118"/>
          </a:xfrm>
          <a:prstGeom prst="rect">
            <a:avLst/>
          </a:prstGeom>
        </p:spPr>
      </p:pic>
      <p:cxnSp>
        <p:nvCxnSpPr>
          <p:cNvPr id="15" name="מחבר חץ ישר 14"/>
          <p:cNvCxnSpPr/>
          <p:nvPr/>
        </p:nvCxnSpPr>
        <p:spPr>
          <a:xfrm flipH="1">
            <a:off x="4974336" y="1205309"/>
            <a:ext cx="1499616" cy="9892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17" y="2396984"/>
            <a:ext cx="6206033" cy="1003325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>
            <a:off x="7398767" y="1197706"/>
            <a:ext cx="1622295" cy="99685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696" y="2396985"/>
            <a:ext cx="3603422" cy="1003325"/>
          </a:xfrm>
          <a:prstGeom prst="rect">
            <a:avLst/>
          </a:prstGeom>
        </p:spPr>
      </p:pic>
      <p:cxnSp>
        <p:nvCxnSpPr>
          <p:cNvPr id="31" name="מחבר חץ ישר 30"/>
          <p:cNvCxnSpPr/>
          <p:nvPr/>
        </p:nvCxnSpPr>
        <p:spPr>
          <a:xfrm flipH="1">
            <a:off x="2459736" y="3073956"/>
            <a:ext cx="1490472" cy="15071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140613" y="4644033"/>
            <a:ext cx="208483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הגדרת חיבור וקטורים</a:t>
            </a:r>
            <a:endParaRPr lang="he-IL" sz="2800" dirty="0"/>
          </a:p>
        </p:txBody>
      </p:sp>
      <p:cxnSp>
        <p:nvCxnSpPr>
          <p:cNvPr id="35" name="מחבר חץ ישר 34"/>
          <p:cNvCxnSpPr/>
          <p:nvPr/>
        </p:nvCxnSpPr>
        <p:spPr>
          <a:xfrm>
            <a:off x="5495544" y="3400309"/>
            <a:ext cx="81280" cy="127227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34408" y="4809744"/>
            <a:ext cx="20848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חיבור בשדה</a:t>
            </a:r>
            <a:endParaRPr lang="he-IL" sz="2800" dirty="0"/>
          </a:p>
        </p:txBody>
      </p:sp>
      <p:cxnSp>
        <p:nvCxnSpPr>
          <p:cNvPr id="40" name="מחבר חץ ישר 39"/>
          <p:cNvCxnSpPr/>
          <p:nvPr/>
        </p:nvCxnSpPr>
        <p:spPr>
          <a:xfrm flipH="1">
            <a:off x="9021062" y="3118730"/>
            <a:ext cx="914400" cy="147958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561580" y="4607457"/>
            <a:ext cx="208483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הגדרת כפל </a:t>
            </a:r>
            <a:r>
              <a:rPr lang="he-IL" sz="2800" dirty="0" err="1" smtClean="0"/>
              <a:t>בסקלאר</a:t>
            </a:r>
            <a:endParaRPr lang="he-IL" sz="2800" dirty="0"/>
          </a:p>
        </p:txBody>
      </p:sp>
      <p:cxnSp>
        <p:nvCxnSpPr>
          <p:cNvPr id="42" name="מחבר חץ ישר 41"/>
          <p:cNvCxnSpPr/>
          <p:nvPr/>
        </p:nvCxnSpPr>
        <p:spPr>
          <a:xfrm>
            <a:off x="11045952" y="3400309"/>
            <a:ext cx="448056" cy="167461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0296144" y="5121086"/>
            <a:ext cx="20848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כפל בשדה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58350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9" grpId="0"/>
      <p:bldP spid="41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76225" y="0"/>
            <a:ext cx="11842623" cy="1325563"/>
          </a:xfrm>
        </p:spPr>
        <p:txBody>
          <a:bodyPr/>
          <a:lstStyle/>
          <a:p>
            <a:r>
              <a:rPr lang="he-IL" dirty="0" smtClean="0"/>
              <a:t>הגדרה: מרחב </a:t>
            </a:r>
            <a:r>
              <a:rPr lang="he-IL" dirty="0" err="1" smtClean="0"/>
              <a:t>וקטורי</a:t>
            </a:r>
            <a:r>
              <a:rPr lang="he-IL" dirty="0" smtClean="0"/>
              <a:t> (מ"ו) הוא                        המקיים: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866" y="332581"/>
            <a:ext cx="2788796" cy="660400"/>
          </a:xfrm>
          <a:prstGeom prst="rect">
            <a:avLst/>
          </a:prstGeom>
        </p:spPr>
      </p:pic>
      <p:graphicFrame>
        <p:nvGraphicFramePr>
          <p:cNvPr id="9" name="טבלה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525115"/>
              </p:ext>
            </p:extLst>
          </p:nvPr>
        </p:nvGraphicFramePr>
        <p:xfrm>
          <a:off x="190500" y="1325563"/>
          <a:ext cx="11483975" cy="536098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2325"/>
                <a:gridCol w="6143625"/>
                <a:gridCol w="324802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err="1" smtClean="0"/>
                        <a:t>אקסימות</a:t>
                      </a:r>
                      <a:r>
                        <a:rPr lang="he-IL" sz="2800" dirty="0" smtClean="0"/>
                        <a:t> חיבור וקטורים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אקסיומות כפל </a:t>
                      </a:r>
                      <a:r>
                        <a:rPr lang="he-IL" sz="2800" dirty="0" err="1" smtClean="0"/>
                        <a:t>בסלאר</a:t>
                      </a:r>
                      <a:endParaRPr lang="he-IL" sz="28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מוגדרות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קיבוץ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חילוף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איבר</a:t>
                      </a:r>
                      <a:r>
                        <a:rPr lang="he-IL" sz="2800" baseline="0" dirty="0" smtClean="0"/>
                        <a:t> נטרלי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נגדי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1586865">
                <a:tc>
                  <a:txBody>
                    <a:bodyPr/>
                    <a:lstStyle/>
                    <a:p>
                      <a:pPr algn="ctr" rtl="1"/>
                      <a:endParaRPr lang="en-US" sz="2800" dirty="0" smtClean="0"/>
                    </a:p>
                    <a:p>
                      <a:pPr algn="ctr" rtl="1"/>
                      <a:r>
                        <a:rPr lang="he-IL" sz="2800" dirty="0" smtClean="0"/>
                        <a:t>פילוג</a:t>
                      </a:r>
                      <a:endParaRPr lang="he-IL" sz="2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662" y="2349500"/>
            <a:ext cx="2112264" cy="34953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238" y="3048368"/>
            <a:ext cx="5501945" cy="41742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975" y="3661739"/>
            <a:ext cx="3075356" cy="306781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811" y="4167922"/>
            <a:ext cx="4098798" cy="32689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350" y="4670650"/>
            <a:ext cx="6072759" cy="417424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01" y="2372131"/>
            <a:ext cx="1302563" cy="304267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25" y="3048368"/>
            <a:ext cx="2612669" cy="41742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293" y="4152834"/>
            <a:ext cx="1342796" cy="341986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260" y="5376073"/>
            <a:ext cx="4211955" cy="417424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260" y="6022646"/>
            <a:ext cx="3545586" cy="417424"/>
          </a:xfrm>
          <a:prstGeom prst="rect">
            <a:avLst/>
          </a:prstGeom>
        </p:spPr>
      </p:pic>
      <p:cxnSp>
        <p:nvCxnSpPr>
          <p:cNvPr id="31" name="מחבר חץ ישר 30"/>
          <p:cNvCxnSpPr/>
          <p:nvPr/>
        </p:nvCxnSpPr>
        <p:spPr>
          <a:xfrm flipH="1">
            <a:off x="2505075" y="5303681"/>
            <a:ext cx="5318851" cy="83994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001000" y="5219700"/>
            <a:ext cx="12858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חיבור בשדה</a:t>
            </a:r>
            <a:endParaRPr lang="he-IL" dirty="0"/>
          </a:p>
        </p:txBody>
      </p:sp>
      <p:cxnSp>
        <p:nvCxnSpPr>
          <p:cNvPr id="35" name="מחבר חץ ישר 34"/>
          <p:cNvCxnSpPr/>
          <p:nvPr/>
        </p:nvCxnSpPr>
        <p:spPr>
          <a:xfrm flipH="1">
            <a:off x="4617811" y="5814572"/>
            <a:ext cx="3283130" cy="40144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900942" y="5730591"/>
            <a:ext cx="14629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חיבור וקטורים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5792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39" grpId="0"/>
      <p:bldP spid="3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מינוח: מ"ו מעל </a:t>
            </a:r>
            <a:endParaRPr lang="he-IL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9217152" y="1270147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סימון: </a:t>
            </a:r>
            <a:endParaRPr lang="he-IL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9217152" y="2711089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תכונות בסיסיות: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367" y="616900"/>
            <a:ext cx="238887" cy="28666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835" y="1358342"/>
            <a:ext cx="563271" cy="43502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883" y="2711089"/>
            <a:ext cx="2617698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883" y="3673114"/>
            <a:ext cx="1626946" cy="344500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883" y="5226095"/>
            <a:ext cx="4817973" cy="344500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883" y="4562215"/>
            <a:ext cx="1770278" cy="3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1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 המרחב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883" y="145503"/>
            <a:ext cx="4981423" cy="22530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99995" y="1926194"/>
            <a:ext cx="67246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883" y="2107964"/>
            <a:ext cx="238887" cy="286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48650" y="3219141"/>
            <a:ext cx="3378665" cy="31085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 </a:t>
            </a:r>
            <a:r>
              <a:rPr lang="he-IL" sz="2800" dirty="0" err="1" smtClean="0"/>
              <a:t>הפעולת</a:t>
            </a:r>
            <a:r>
              <a:rPr lang="he-IL" sz="2800" dirty="0" smtClean="0"/>
              <a:t>: </a:t>
            </a:r>
          </a:p>
          <a:p>
            <a:r>
              <a:rPr lang="he-IL" sz="2800" dirty="0"/>
              <a:t>	</a:t>
            </a:r>
            <a:r>
              <a:rPr lang="he-IL" sz="2800" dirty="0" smtClean="0"/>
              <a:t>חיבור וקטורים</a:t>
            </a:r>
          </a:p>
          <a:p>
            <a:endParaRPr lang="he-IL" sz="2800" dirty="0"/>
          </a:p>
          <a:p>
            <a:r>
              <a:rPr lang="he-IL" sz="2800" dirty="0" smtClean="0"/>
              <a:t>	</a:t>
            </a:r>
          </a:p>
          <a:p>
            <a:endParaRPr lang="he-IL" sz="2800" dirty="0"/>
          </a:p>
          <a:p>
            <a:endParaRPr lang="he-IL" sz="2800" dirty="0" smtClean="0"/>
          </a:p>
          <a:p>
            <a:r>
              <a:rPr lang="he-IL" sz="2800" dirty="0"/>
              <a:t>	</a:t>
            </a:r>
            <a:r>
              <a:rPr lang="he-IL" sz="2800" dirty="0" smtClean="0"/>
              <a:t>כפל </a:t>
            </a:r>
            <a:r>
              <a:rPr lang="he-IL" sz="2800" dirty="0" err="1" smtClean="0"/>
              <a:t>בסקלאר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395" y="2650828"/>
            <a:ext cx="5320894" cy="225308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861686" y="656600"/>
            <a:ext cx="34004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52" y="704225"/>
            <a:ext cx="445084" cy="34701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395" y="5105324"/>
            <a:ext cx="3651199" cy="175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39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 מרחב המטריצות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408" y="894511"/>
            <a:ext cx="1875892" cy="3118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99995" y="1926194"/>
            <a:ext cx="67246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883" y="2107964"/>
            <a:ext cx="238887" cy="286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47925" y="3219141"/>
            <a:ext cx="9179391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 </a:t>
            </a:r>
            <a:r>
              <a:rPr lang="he-IL" sz="2800" dirty="0" err="1" smtClean="0"/>
              <a:t>הפעולת</a:t>
            </a:r>
            <a:r>
              <a:rPr lang="he-IL" sz="2800" dirty="0" smtClean="0"/>
              <a:t>: חיבור מטריצות וכפל </a:t>
            </a:r>
            <a:r>
              <a:rPr lang="he-IL" sz="2800" dirty="0" err="1" smtClean="0"/>
              <a:t>בסקלאר</a:t>
            </a:r>
            <a:r>
              <a:rPr lang="he-IL" sz="2800" dirty="0" smtClean="0"/>
              <a:t> שהגדרנו </a:t>
            </a:r>
          </a:p>
          <a:p>
            <a:endParaRPr lang="he-IL" sz="2800" dirty="0"/>
          </a:p>
          <a:p>
            <a:r>
              <a:rPr lang="he-IL" sz="2800" dirty="0" smtClean="0"/>
              <a:t>	</a:t>
            </a:r>
          </a:p>
          <a:p>
            <a:endParaRPr lang="he-IL" sz="2800" dirty="0"/>
          </a:p>
          <a:p>
            <a:endParaRPr lang="he-IL" sz="28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-2761450" y="531757"/>
            <a:ext cx="672465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הכללה של הדוגמא </a:t>
            </a:r>
          </a:p>
          <a:p>
            <a:r>
              <a:rPr lang="he-IL" sz="2800" dirty="0" smtClean="0"/>
              <a:t>הקודמת בה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1110232"/>
            <a:ext cx="973150" cy="284150"/>
          </a:xfrm>
          <a:prstGeom prst="rect">
            <a:avLst/>
          </a:prstGeom>
        </p:spPr>
      </p:pic>
      <p:grpSp>
        <p:nvGrpSpPr>
          <p:cNvPr id="19" name="קבוצה 18"/>
          <p:cNvGrpSpPr/>
          <p:nvPr/>
        </p:nvGrpSpPr>
        <p:grpSpPr>
          <a:xfrm>
            <a:off x="6181694" y="5019300"/>
            <a:ext cx="5445622" cy="607551"/>
            <a:chOff x="3931147" y="5200275"/>
            <a:chExt cx="5445622" cy="607551"/>
          </a:xfrm>
        </p:grpSpPr>
        <p:pic>
          <p:nvPicPr>
            <p:cNvPr id="16" name="תמונה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1427" y="5294131"/>
              <a:ext cx="1747647" cy="354558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839074" y="5284606"/>
              <a:ext cx="153769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דוגמא</a:t>
              </a:r>
              <a:endParaRPr lang="he-IL" sz="28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31147" y="5200275"/>
              <a:ext cx="153769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מעל</a:t>
              </a:r>
              <a:endParaRPr lang="he-IL" sz="2800" dirty="0"/>
            </a:p>
          </p:txBody>
        </p:sp>
        <p:pic>
          <p:nvPicPr>
            <p:cNvPr id="17" name="תמונה 1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9725" y="5336209"/>
              <a:ext cx="289179" cy="2866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156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 מרחב </a:t>
            </a:r>
          </a:p>
          <a:p>
            <a:r>
              <a:rPr lang="he-IL" sz="2800" dirty="0" smtClean="0"/>
              <a:t>הפולינומים עד דרגה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78" y="781331"/>
            <a:ext cx="9127998" cy="4501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462930" y="1493393"/>
            <a:ext cx="67246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83" y="1668109"/>
            <a:ext cx="238887" cy="286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48650" y="1980891"/>
            <a:ext cx="3378665" cy="31085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 </a:t>
            </a:r>
            <a:r>
              <a:rPr lang="he-IL" sz="2800" dirty="0" err="1" smtClean="0"/>
              <a:t>הפעולת</a:t>
            </a:r>
            <a:r>
              <a:rPr lang="he-IL" sz="2800" dirty="0" smtClean="0"/>
              <a:t>: </a:t>
            </a:r>
          </a:p>
          <a:p>
            <a:r>
              <a:rPr lang="he-IL" sz="2800" dirty="0"/>
              <a:t>	</a:t>
            </a:r>
            <a:r>
              <a:rPr lang="he-IL" sz="2800" dirty="0" smtClean="0"/>
              <a:t>חיבור וקטורים</a:t>
            </a:r>
          </a:p>
          <a:p>
            <a:endParaRPr lang="he-IL" sz="2800" dirty="0"/>
          </a:p>
          <a:p>
            <a:r>
              <a:rPr lang="he-IL" sz="2800" dirty="0" smtClean="0"/>
              <a:t>	</a:t>
            </a:r>
          </a:p>
          <a:p>
            <a:endParaRPr lang="he-IL" sz="2800" dirty="0"/>
          </a:p>
          <a:p>
            <a:endParaRPr lang="he-IL" sz="2800" dirty="0" smtClean="0"/>
          </a:p>
          <a:p>
            <a:r>
              <a:rPr lang="he-IL" sz="2800" dirty="0"/>
              <a:t>	</a:t>
            </a:r>
            <a:r>
              <a:rPr lang="he-IL" sz="2800" dirty="0" smtClean="0"/>
              <a:t>כפל </a:t>
            </a:r>
            <a:r>
              <a:rPr lang="he-IL" sz="2800" dirty="0" err="1" smtClean="0"/>
              <a:t>בסקלאר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21" y="2321652"/>
            <a:ext cx="9661094" cy="1453439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608" y="4260660"/>
            <a:ext cx="6809537" cy="950518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265" y="1389068"/>
            <a:ext cx="228829" cy="18859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867024" y="5696748"/>
            <a:ext cx="7721303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</a:p>
          <a:p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946" y="5950188"/>
            <a:ext cx="6233693" cy="45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27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87" y="525742"/>
            <a:ext cx="7108774" cy="4501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39978" y="425515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מ"ו.</a:t>
            </a:r>
            <a:endParaRPr lang="he-IL" sz="2800" dirty="0"/>
          </a:p>
        </p:txBody>
      </p:sp>
      <p:graphicFrame>
        <p:nvGraphicFramePr>
          <p:cNvPr id="18" name="טבלה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31973"/>
              </p:ext>
            </p:extLst>
          </p:nvPr>
        </p:nvGraphicFramePr>
        <p:xfrm>
          <a:off x="190500" y="1325563"/>
          <a:ext cx="11483975" cy="536098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2325"/>
                <a:gridCol w="6143625"/>
                <a:gridCol w="324802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err="1" smtClean="0"/>
                        <a:t>אקסימות</a:t>
                      </a:r>
                      <a:r>
                        <a:rPr lang="he-IL" sz="2800" dirty="0" smtClean="0"/>
                        <a:t> חיבור וקטורים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אקסיומות כפל </a:t>
                      </a:r>
                      <a:r>
                        <a:rPr lang="he-IL" sz="2800" dirty="0" err="1" smtClean="0"/>
                        <a:t>בסלאר</a:t>
                      </a:r>
                      <a:endParaRPr lang="he-IL" sz="28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מוגדרות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קיבוץ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חילוף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איבר</a:t>
                      </a:r>
                      <a:r>
                        <a:rPr lang="he-IL" sz="2800" baseline="0" dirty="0" smtClean="0"/>
                        <a:t> נטרלי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נגדי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1586865">
                <a:tc>
                  <a:txBody>
                    <a:bodyPr/>
                    <a:lstStyle/>
                    <a:p>
                      <a:pPr algn="ctr" rtl="1"/>
                      <a:endParaRPr lang="en-US" sz="2800" dirty="0" smtClean="0"/>
                    </a:p>
                    <a:p>
                      <a:pPr algn="ctr" rtl="1"/>
                      <a:r>
                        <a:rPr lang="he-IL" sz="2800" dirty="0" smtClean="0"/>
                        <a:t>פילוג</a:t>
                      </a:r>
                      <a:endParaRPr lang="he-IL" sz="2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" name="קבוצה 2"/>
          <p:cNvGrpSpPr/>
          <p:nvPr/>
        </p:nvGrpSpPr>
        <p:grpSpPr>
          <a:xfrm>
            <a:off x="530225" y="2349500"/>
            <a:ext cx="8977884" cy="4090570"/>
            <a:chOff x="530225" y="2349500"/>
            <a:chExt cx="8977884" cy="4090570"/>
          </a:xfrm>
        </p:grpSpPr>
        <p:pic>
          <p:nvPicPr>
            <p:cNvPr id="19" name="תמונה 18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2662" y="2349500"/>
              <a:ext cx="2112264" cy="349530"/>
            </a:xfrm>
            <a:prstGeom prst="rect">
              <a:avLst/>
            </a:prstGeom>
          </p:spPr>
        </p:pic>
        <p:pic>
          <p:nvPicPr>
            <p:cNvPr id="20" name="תמונה 1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6238" y="3048368"/>
              <a:ext cx="5501945" cy="417424"/>
            </a:xfrm>
            <a:prstGeom prst="rect">
              <a:avLst/>
            </a:prstGeom>
          </p:spPr>
        </p:pic>
        <p:pic>
          <p:nvPicPr>
            <p:cNvPr id="21" name="תמונה 2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6975" y="3661739"/>
              <a:ext cx="3075356" cy="306781"/>
            </a:xfrm>
            <a:prstGeom prst="rect">
              <a:avLst/>
            </a:prstGeom>
          </p:spPr>
        </p:pic>
        <p:pic>
          <p:nvPicPr>
            <p:cNvPr id="22" name="תמונה 21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7811" y="4167922"/>
              <a:ext cx="4098798" cy="326898"/>
            </a:xfrm>
            <a:prstGeom prst="rect">
              <a:avLst/>
            </a:prstGeom>
          </p:spPr>
        </p:pic>
        <p:pic>
          <p:nvPicPr>
            <p:cNvPr id="23" name="תמונה 2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5350" y="4670650"/>
              <a:ext cx="6072759" cy="417424"/>
            </a:xfrm>
            <a:prstGeom prst="rect">
              <a:avLst/>
            </a:prstGeom>
          </p:spPr>
        </p:pic>
        <p:pic>
          <p:nvPicPr>
            <p:cNvPr id="24" name="תמונה 23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8901" y="2372131"/>
              <a:ext cx="1302563" cy="304267"/>
            </a:xfrm>
            <a:prstGeom prst="rect">
              <a:avLst/>
            </a:prstGeom>
          </p:spPr>
        </p:pic>
        <p:pic>
          <p:nvPicPr>
            <p:cNvPr id="25" name="תמונה 2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225" y="3048368"/>
              <a:ext cx="2612669" cy="417424"/>
            </a:xfrm>
            <a:prstGeom prst="rect">
              <a:avLst/>
            </a:prstGeom>
          </p:spPr>
        </p:pic>
        <p:pic>
          <p:nvPicPr>
            <p:cNvPr id="27" name="תמונה 2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9293" y="4152834"/>
              <a:ext cx="1342796" cy="341986"/>
            </a:xfrm>
            <a:prstGeom prst="rect">
              <a:avLst/>
            </a:prstGeom>
          </p:spPr>
        </p:pic>
        <p:pic>
          <p:nvPicPr>
            <p:cNvPr id="28" name="תמונה 27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0260" y="5376073"/>
              <a:ext cx="4211955" cy="417424"/>
            </a:xfrm>
            <a:prstGeom prst="rect">
              <a:avLst/>
            </a:prstGeom>
          </p:spPr>
        </p:pic>
        <p:pic>
          <p:nvPicPr>
            <p:cNvPr id="29" name="תמונה 28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0260" y="6022646"/>
              <a:ext cx="3545586" cy="417424"/>
            </a:xfrm>
            <a:prstGeom prst="rect">
              <a:avLst/>
            </a:prstGeom>
          </p:spPr>
        </p:pic>
      </p:grpSp>
      <p:sp>
        <p:nvSpPr>
          <p:cNvPr id="34" name="TextBox 33"/>
          <p:cNvSpPr txBox="1"/>
          <p:nvPr/>
        </p:nvSpPr>
        <p:spPr>
          <a:xfrm>
            <a:off x="1593920" y="420640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sp>
        <p:nvSpPr>
          <p:cNvPr id="5" name="הסבר אליפטי 4"/>
          <p:cNvSpPr/>
          <p:nvPr/>
        </p:nvSpPr>
        <p:spPr>
          <a:xfrm>
            <a:off x="3638337" y="2400640"/>
            <a:ext cx="4419600" cy="2984460"/>
          </a:xfrm>
          <a:prstGeom prst="wedgeEllipseCallout">
            <a:avLst/>
          </a:prstGeom>
          <a:solidFill>
            <a:srgbClr val="F13F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F13FC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7811" y="3257080"/>
            <a:ext cx="236713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/>
              <a:t>ממש כך!</a:t>
            </a:r>
          </a:p>
        </p:txBody>
      </p:sp>
    </p:spTree>
    <p:extLst>
      <p:ext uri="{BB962C8B-B14F-4D97-AF65-F5344CB8AC3E}">
        <p14:creationId xmlns:p14="http://schemas.microsoft.com/office/powerpoint/2010/main" val="259290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87" y="525742"/>
            <a:ext cx="7108774" cy="4501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45202" y="452635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מ"ו.</a:t>
            </a:r>
            <a:endParaRPr lang="he-IL" sz="2800" dirty="0"/>
          </a:p>
        </p:txBody>
      </p:sp>
      <p:graphicFrame>
        <p:nvGraphicFramePr>
          <p:cNvPr id="18" name="טבלה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627086"/>
              </p:ext>
            </p:extLst>
          </p:nvPr>
        </p:nvGraphicFramePr>
        <p:xfrm>
          <a:off x="5940425" y="1325563"/>
          <a:ext cx="6143625" cy="334740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14362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err="1" smtClean="0"/>
                        <a:t>אקסימות</a:t>
                      </a:r>
                      <a:r>
                        <a:rPr lang="he-IL" sz="2800" dirty="0" smtClean="0"/>
                        <a:t> חיבור וקטורים</a:t>
                      </a:r>
                      <a:endParaRPr lang="he-IL" sz="28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קבוצה 1"/>
          <p:cNvGrpSpPr/>
          <p:nvPr/>
        </p:nvGrpSpPr>
        <p:grpSpPr>
          <a:xfrm>
            <a:off x="5954606" y="1911350"/>
            <a:ext cx="6072759" cy="2738574"/>
            <a:chOff x="3435350" y="2349500"/>
            <a:chExt cx="6072759" cy="2738574"/>
          </a:xfrm>
        </p:grpSpPr>
        <p:pic>
          <p:nvPicPr>
            <p:cNvPr id="19" name="תמונה 1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2662" y="2349500"/>
              <a:ext cx="2112264" cy="349530"/>
            </a:xfrm>
            <a:prstGeom prst="rect">
              <a:avLst/>
            </a:prstGeom>
          </p:spPr>
        </p:pic>
        <p:pic>
          <p:nvPicPr>
            <p:cNvPr id="20" name="תמונה 19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6238" y="3048368"/>
              <a:ext cx="5501945" cy="417424"/>
            </a:xfrm>
            <a:prstGeom prst="rect">
              <a:avLst/>
            </a:prstGeom>
          </p:spPr>
        </p:pic>
        <p:pic>
          <p:nvPicPr>
            <p:cNvPr id="21" name="תמונה 2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6975" y="3661739"/>
              <a:ext cx="3075356" cy="306781"/>
            </a:xfrm>
            <a:prstGeom prst="rect">
              <a:avLst/>
            </a:prstGeom>
          </p:spPr>
        </p:pic>
        <p:pic>
          <p:nvPicPr>
            <p:cNvPr id="22" name="תמונה 21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7811" y="4167922"/>
              <a:ext cx="4098798" cy="326898"/>
            </a:xfrm>
            <a:prstGeom prst="rect">
              <a:avLst/>
            </a:prstGeom>
          </p:spPr>
        </p:pic>
        <p:pic>
          <p:nvPicPr>
            <p:cNvPr id="23" name="תמונה 22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5350" y="4670650"/>
              <a:ext cx="6072759" cy="417424"/>
            </a:xfrm>
            <a:prstGeom prst="rect">
              <a:avLst/>
            </a:prstGeom>
          </p:spPr>
        </p:pic>
      </p:grpSp>
      <p:sp>
        <p:nvSpPr>
          <p:cNvPr id="4" name="אליפסה 3"/>
          <p:cNvSpPr/>
          <p:nvPr/>
        </p:nvSpPr>
        <p:spPr>
          <a:xfrm>
            <a:off x="7526231" y="1730699"/>
            <a:ext cx="3752850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23" y="1911350"/>
            <a:ext cx="4189324" cy="95051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267292" y="1204986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</a:t>
            </a:r>
            <a:endParaRPr lang="he-IL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3368508" y="4388314"/>
            <a:ext cx="16429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23" y="5253869"/>
            <a:ext cx="7893329" cy="95051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52400" y="3195570"/>
            <a:ext cx="4795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 החיבור שלהם שייך ל 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249725"/>
            <a:ext cx="907771" cy="41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89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/>
      <p:bldP spid="32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87" y="525742"/>
            <a:ext cx="7108774" cy="4501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45202" y="452635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מ"ו.</a:t>
            </a:r>
            <a:endParaRPr lang="he-IL" sz="2800" dirty="0"/>
          </a:p>
        </p:txBody>
      </p:sp>
      <p:graphicFrame>
        <p:nvGraphicFramePr>
          <p:cNvPr id="18" name="טבלה 17"/>
          <p:cNvGraphicFramePr>
            <a:graphicFrameLocks noGrp="1"/>
          </p:cNvGraphicFramePr>
          <p:nvPr/>
        </p:nvGraphicFramePr>
        <p:xfrm>
          <a:off x="5940425" y="1325563"/>
          <a:ext cx="6143625" cy="334740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14362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err="1" smtClean="0"/>
                        <a:t>אקסימות</a:t>
                      </a:r>
                      <a:r>
                        <a:rPr lang="he-IL" sz="2800" dirty="0" smtClean="0"/>
                        <a:t> חיבור וקטורים</a:t>
                      </a:r>
                      <a:endParaRPr lang="he-IL" sz="28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קבוצה 1"/>
          <p:cNvGrpSpPr/>
          <p:nvPr/>
        </p:nvGrpSpPr>
        <p:grpSpPr>
          <a:xfrm>
            <a:off x="5954606" y="1911350"/>
            <a:ext cx="6072759" cy="2738574"/>
            <a:chOff x="3435350" y="2349500"/>
            <a:chExt cx="6072759" cy="2738574"/>
          </a:xfrm>
        </p:grpSpPr>
        <p:pic>
          <p:nvPicPr>
            <p:cNvPr id="19" name="תמונה 1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2662" y="2349500"/>
              <a:ext cx="2112264" cy="349530"/>
            </a:xfrm>
            <a:prstGeom prst="rect">
              <a:avLst/>
            </a:prstGeom>
          </p:spPr>
        </p:pic>
        <p:pic>
          <p:nvPicPr>
            <p:cNvPr id="20" name="תמונה 19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6238" y="3048368"/>
              <a:ext cx="5501945" cy="417424"/>
            </a:xfrm>
            <a:prstGeom prst="rect">
              <a:avLst/>
            </a:prstGeom>
          </p:spPr>
        </p:pic>
        <p:pic>
          <p:nvPicPr>
            <p:cNvPr id="21" name="תמונה 2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6975" y="3661739"/>
              <a:ext cx="3075356" cy="306781"/>
            </a:xfrm>
            <a:prstGeom prst="rect">
              <a:avLst/>
            </a:prstGeom>
          </p:spPr>
        </p:pic>
        <p:pic>
          <p:nvPicPr>
            <p:cNvPr id="22" name="תמונה 21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7811" y="4167922"/>
              <a:ext cx="4098798" cy="326898"/>
            </a:xfrm>
            <a:prstGeom prst="rect">
              <a:avLst/>
            </a:prstGeom>
          </p:spPr>
        </p:pic>
        <p:pic>
          <p:nvPicPr>
            <p:cNvPr id="23" name="תמונה 22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5350" y="4670650"/>
              <a:ext cx="6072759" cy="417424"/>
            </a:xfrm>
            <a:prstGeom prst="rect">
              <a:avLst/>
            </a:prstGeom>
          </p:spPr>
        </p:pic>
      </p:grpSp>
      <p:sp>
        <p:nvSpPr>
          <p:cNvPr id="4" name="אליפסה 3"/>
          <p:cNvSpPr/>
          <p:nvPr/>
        </p:nvSpPr>
        <p:spPr>
          <a:xfrm>
            <a:off x="6119242" y="2391343"/>
            <a:ext cx="6072758" cy="7875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56" y="1599218"/>
            <a:ext cx="4194353" cy="145343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245202" y="1063281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</a:t>
            </a:r>
            <a:endParaRPr lang="he-IL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3004251" y="4333717"/>
            <a:ext cx="16429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55" y="4879485"/>
            <a:ext cx="11076813" cy="145343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16200" y="3206552"/>
            <a:ext cx="4795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 מתקיימת קיבוציות.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55" y="4879485"/>
            <a:ext cx="11076813" cy="145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2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/>
      <p:bldP spid="32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87" y="525742"/>
            <a:ext cx="7108774" cy="4501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45202" y="452635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מ"ו.</a:t>
            </a:r>
            <a:endParaRPr lang="he-IL" sz="2800" dirty="0"/>
          </a:p>
        </p:txBody>
      </p:sp>
      <p:graphicFrame>
        <p:nvGraphicFramePr>
          <p:cNvPr id="18" name="טבלה 17"/>
          <p:cNvGraphicFramePr>
            <a:graphicFrameLocks noGrp="1"/>
          </p:cNvGraphicFramePr>
          <p:nvPr/>
        </p:nvGraphicFramePr>
        <p:xfrm>
          <a:off x="5940425" y="1325563"/>
          <a:ext cx="6143625" cy="334740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14362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err="1" smtClean="0"/>
                        <a:t>אקסימות</a:t>
                      </a:r>
                      <a:r>
                        <a:rPr lang="he-IL" sz="2800" dirty="0" smtClean="0"/>
                        <a:t> חיבור וקטורים</a:t>
                      </a:r>
                      <a:endParaRPr lang="he-IL" sz="28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קבוצה 1"/>
          <p:cNvGrpSpPr/>
          <p:nvPr/>
        </p:nvGrpSpPr>
        <p:grpSpPr>
          <a:xfrm>
            <a:off x="5954606" y="1911350"/>
            <a:ext cx="6072759" cy="2738574"/>
            <a:chOff x="3435350" y="2349500"/>
            <a:chExt cx="6072759" cy="2738574"/>
          </a:xfrm>
        </p:grpSpPr>
        <p:pic>
          <p:nvPicPr>
            <p:cNvPr id="19" name="תמונה 1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2662" y="2349500"/>
              <a:ext cx="2112264" cy="349530"/>
            </a:xfrm>
            <a:prstGeom prst="rect">
              <a:avLst/>
            </a:prstGeom>
          </p:spPr>
        </p:pic>
        <p:pic>
          <p:nvPicPr>
            <p:cNvPr id="20" name="תמונה 19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6238" y="3048368"/>
              <a:ext cx="5501945" cy="417424"/>
            </a:xfrm>
            <a:prstGeom prst="rect">
              <a:avLst/>
            </a:prstGeom>
          </p:spPr>
        </p:pic>
        <p:pic>
          <p:nvPicPr>
            <p:cNvPr id="21" name="תמונה 2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6975" y="3661739"/>
              <a:ext cx="3075356" cy="306781"/>
            </a:xfrm>
            <a:prstGeom prst="rect">
              <a:avLst/>
            </a:prstGeom>
          </p:spPr>
        </p:pic>
        <p:pic>
          <p:nvPicPr>
            <p:cNvPr id="22" name="תמונה 2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7811" y="4167922"/>
              <a:ext cx="4098798" cy="326898"/>
            </a:xfrm>
            <a:prstGeom prst="rect">
              <a:avLst/>
            </a:prstGeom>
          </p:spPr>
        </p:pic>
        <p:pic>
          <p:nvPicPr>
            <p:cNvPr id="23" name="תמונה 22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5350" y="4670650"/>
              <a:ext cx="6072759" cy="417424"/>
            </a:xfrm>
            <a:prstGeom prst="rect">
              <a:avLst/>
            </a:prstGeom>
          </p:spPr>
        </p:pic>
      </p:grpSp>
      <p:sp>
        <p:nvSpPr>
          <p:cNvPr id="4" name="אליפסה 3"/>
          <p:cNvSpPr/>
          <p:nvPr/>
        </p:nvSpPr>
        <p:spPr>
          <a:xfrm>
            <a:off x="7187484" y="2988820"/>
            <a:ext cx="3752850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23" y="1911350"/>
            <a:ext cx="4189324" cy="95051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267292" y="1204986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</a:t>
            </a:r>
            <a:endParaRPr lang="he-IL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3368508" y="4388314"/>
            <a:ext cx="16429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23" y="5581058"/>
            <a:ext cx="11120713" cy="95051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52400" y="3195570"/>
            <a:ext cx="4795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 חילופיות</a:t>
            </a:r>
            <a:endParaRPr lang="he-IL" sz="2800" dirty="0"/>
          </a:p>
        </p:txBody>
      </p:sp>
      <p:cxnSp>
        <p:nvCxnSpPr>
          <p:cNvPr id="6" name="מחבר חץ ישר 5"/>
          <p:cNvCxnSpPr/>
          <p:nvPr/>
        </p:nvCxnSpPr>
        <p:spPr>
          <a:xfrm>
            <a:off x="10696575" y="5210175"/>
            <a:ext cx="762000" cy="4757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05750" y="4936082"/>
            <a:ext cx="26948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חילופיות בשדה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51694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/>
      <p:bldP spid="32" grpId="0"/>
      <p:bldP spid="35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87" y="525742"/>
            <a:ext cx="7108774" cy="4501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45202" y="452635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מ"ו.</a:t>
            </a:r>
            <a:endParaRPr lang="he-IL" sz="2800" dirty="0"/>
          </a:p>
        </p:txBody>
      </p:sp>
      <p:graphicFrame>
        <p:nvGraphicFramePr>
          <p:cNvPr id="18" name="טבלה 17"/>
          <p:cNvGraphicFramePr>
            <a:graphicFrameLocks noGrp="1"/>
          </p:cNvGraphicFramePr>
          <p:nvPr/>
        </p:nvGraphicFramePr>
        <p:xfrm>
          <a:off x="5940425" y="1325563"/>
          <a:ext cx="6143625" cy="334740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14362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err="1" smtClean="0"/>
                        <a:t>אקסימות</a:t>
                      </a:r>
                      <a:r>
                        <a:rPr lang="he-IL" sz="2800" dirty="0" smtClean="0"/>
                        <a:t> חיבור וקטורים</a:t>
                      </a:r>
                      <a:endParaRPr lang="he-IL" sz="28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קבוצה 1"/>
          <p:cNvGrpSpPr/>
          <p:nvPr/>
        </p:nvGrpSpPr>
        <p:grpSpPr>
          <a:xfrm>
            <a:off x="5954606" y="1911350"/>
            <a:ext cx="6072759" cy="2738574"/>
            <a:chOff x="3435350" y="2349500"/>
            <a:chExt cx="6072759" cy="2738574"/>
          </a:xfrm>
        </p:grpSpPr>
        <p:pic>
          <p:nvPicPr>
            <p:cNvPr id="19" name="תמונה 1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2662" y="2349500"/>
              <a:ext cx="2112264" cy="349530"/>
            </a:xfrm>
            <a:prstGeom prst="rect">
              <a:avLst/>
            </a:prstGeom>
          </p:spPr>
        </p:pic>
        <p:pic>
          <p:nvPicPr>
            <p:cNvPr id="20" name="תמונה 19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6238" y="3048368"/>
              <a:ext cx="5501945" cy="417424"/>
            </a:xfrm>
            <a:prstGeom prst="rect">
              <a:avLst/>
            </a:prstGeom>
          </p:spPr>
        </p:pic>
        <p:pic>
          <p:nvPicPr>
            <p:cNvPr id="21" name="תמונה 2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6975" y="3661739"/>
              <a:ext cx="3075356" cy="306781"/>
            </a:xfrm>
            <a:prstGeom prst="rect">
              <a:avLst/>
            </a:prstGeom>
          </p:spPr>
        </p:pic>
        <p:pic>
          <p:nvPicPr>
            <p:cNvPr id="22" name="תמונה 21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7811" y="4167922"/>
              <a:ext cx="4098798" cy="326898"/>
            </a:xfrm>
            <a:prstGeom prst="rect">
              <a:avLst/>
            </a:prstGeom>
          </p:spPr>
        </p:pic>
        <p:pic>
          <p:nvPicPr>
            <p:cNvPr id="23" name="תמונה 22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5350" y="4670650"/>
              <a:ext cx="6072759" cy="417424"/>
            </a:xfrm>
            <a:prstGeom prst="rect">
              <a:avLst/>
            </a:prstGeom>
          </p:spPr>
        </p:pic>
      </p:grpSp>
      <p:sp>
        <p:nvSpPr>
          <p:cNvPr id="4" name="אליפסה 3"/>
          <p:cNvSpPr/>
          <p:nvPr/>
        </p:nvSpPr>
        <p:spPr>
          <a:xfrm>
            <a:off x="6658547" y="3481663"/>
            <a:ext cx="4800028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00" y="2490503"/>
            <a:ext cx="4483532" cy="450113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245202" y="3795060"/>
            <a:ext cx="29617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אכן, יהיה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89" y="5590644"/>
            <a:ext cx="9746590" cy="950519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11733" y="1220288"/>
            <a:ext cx="4795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 קיום נטרלי לחיבור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900923" y="1895088"/>
            <a:ext cx="130607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330" y="4393367"/>
            <a:ext cx="2854071" cy="41490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245202" y="3190178"/>
            <a:ext cx="29631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 הוא נטרלי</a:t>
            </a:r>
            <a:endParaRPr lang="he-IL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2245201" y="4847342"/>
            <a:ext cx="29617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ואז</a:t>
            </a:r>
            <a:endParaRPr lang="he-IL" sz="2800" dirty="0"/>
          </a:p>
        </p:txBody>
      </p:sp>
      <p:cxnSp>
        <p:nvCxnSpPr>
          <p:cNvPr id="30" name="מחבר חץ ישר 29"/>
          <p:cNvCxnSpPr/>
          <p:nvPr/>
        </p:nvCxnSpPr>
        <p:spPr>
          <a:xfrm flipH="1">
            <a:off x="6763322" y="5381894"/>
            <a:ext cx="3133153" cy="869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648700" y="4858674"/>
            <a:ext cx="32326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נטרליות</a:t>
            </a:r>
            <a:r>
              <a:rPr lang="he-IL" sz="2800" dirty="0" smtClean="0"/>
              <a:t> של 0 בשדה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93671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5" grpId="0"/>
      <p:bldP spid="28" grpId="0"/>
      <p:bldP spid="29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87" y="525742"/>
            <a:ext cx="7108774" cy="4501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45202" y="452635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מ"ו.</a:t>
            </a:r>
            <a:endParaRPr lang="he-IL" sz="2800" dirty="0"/>
          </a:p>
        </p:txBody>
      </p:sp>
      <p:graphicFrame>
        <p:nvGraphicFramePr>
          <p:cNvPr id="18" name="טבלה 17"/>
          <p:cNvGraphicFramePr>
            <a:graphicFrameLocks noGrp="1"/>
          </p:cNvGraphicFramePr>
          <p:nvPr/>
        </p:nvGraphicFramePr>
        <p:xfrm>
          <a:off x="5940425" y="1325563"/>
          <a:ext cx="6143625" cy="334740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14362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err="1" smtClean="0"/>
                        <a:t>אקסימות</a:t>
                      </a:r>
                      <a:r>
                        <a:rPr lang="he-IL" sz="2800" dirty="0" smtClean="0"/>
                        <a:t> חיבור וקטורים</a:t>
                      </a:r>
                      <a:endParaRPr lang="he-IL" sz="28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קבוצה 1"/>
          <p:cNvGrpSpPr/>
          <p:nvPr/>
        </p:nvGrpSpPr>
        <p:grpSpPr>
          <a:xfrm>
            <a:off x="5954606" y="1911350"/>
            <a:ext cx="6072759" cy="2738574"/>
            <a:chOff x="3435350" y="2349500"/>
            <a:chExt cx="6072759" cy="2738574"/>
          </a:xfrm>
        </p:grpSpPr>
        <p:pic>
          <p:nvPicPr>
            <p:cNvPr id="19" name="תמונה 1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2662" y="2349500"/>
              <a:ext cx="2112264" cy="349530"/>
            </a:xfrm>
            <a:prstGeom prst="rect">
              <a:avLst/>
            </a:prstGeom>
          </p:spPr>
        </p:pic>
        <p:pic>
          <p:nvPicPr>
            <p:cNvPr id="20" name="תמונה 19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6238" y="3048368"/>
              <a:ext cx="5501945" cy="417424"/>
            </a:xfrm>
            <a:prstGeom prst="rect">
              <a:avLst/>
            </a:prstGeom>
          </p:spPr>
        </p:pic>
        <p:pic>
          <p:nvPicPr>
            <p:cNvPr id="21" name="תמונה 2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6975" y="3661739"/>
              <a:ext cx="3075356" cy="306781"/>
            </a:xfrm>
            <a:prstGeom prst="rect">
              <a:avLst/>
            </a:prstGeom>
          </p:spPr>
        </p:pic>
        <p:pic>
          <p:nvPicPr>
            <p:cNvPr id="22" name="תמונה 21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7811" y="4167922"/>
              <a:ext cx="4098798" cy="326898"/>
            </a:xfrm>
            <a:prstGeom prst="rect">
              <a:avLst/>
            </a:prstGeom>
          </p:spPr>
        </p:pic>
        <p:pic>
          <p:nvPicPr>
            <p:cNvPr id="23" name="תמונה 22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5350" y="4670650"/>
              <a:ext cx="6072759" cy="417424"/>
            </a:xfrm>
            <a:prstGeom prst="rect">
              <a:avLst/>
            </a:prstGeom>
          </p:spPr>
        </p:pic>
      </p:grpSp>
      <p:sp>
        <p:nvSpPr>
          <p:cNvPr id="4" name="אליפסה 3"/>
          <p:cNvSpPr/>
          <p:nvPr/>
        </p:nvSpPr>
        <p:spPr>
          <a:xfrm>
            <a:off x="5645164" y="3995959"/>
            <a:ext cx="6546835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TextBox 31"/>
          <p:cNvSpPr txBox="1"/>
          <p:nvPr/>
        </p:nvSpPr>
        <p:spPr>
          <a:xfrm>
            <a:off x="2245201" y="4086774"/>
            <a:ext cx="29617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אכן,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90" y="5590644"/>
            <a:ext cx="7679589" cy="88262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11733" y="1220288"/>
            <a:ext cx="4795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 קיום נגדי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900923" y="1895088"/>
            <a:ext cx="130607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1398288" y="3142698"/>
            <a:ext cx="382598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 הוא הנגדי (כלומר החיבור בניהם הוא 0)</a:t>
            </a:r>
            <a:endParaRPr lang="he-IL" sz="28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28" y="1909030"/>
            <a:ext cx="2854071" cy="41490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900922" y="2556917"/>
            <a:ext cx="130607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28" y="2570859"/>
            <a:ext cx="3163367" cy="41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50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5" grpId="0"/>
      <p:bldP spid="25" grpId="0"/>
      <p:bldP spid="28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87" y="525742"/>
            <a:ext cx="7108774" cy="4501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45202" y="452635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מ"ו.</a:t>
            </a:r>
            <a:endParaRPr lang="he-IL" sz="2800" dirty="0"/>
          </a:p>
        </p:txBody>
      </p:sp>
      <p:graphicFrame>
        <p:nvGraphicFramePr>
          <p:cNvPr id="18" name="טבלה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124963"/>
              </p:ext>
            </p:extLst>
          </p:nvPr>
        </p:nvGraphicFramePr>
        <p:xfrm>
          <a:off x="8426450" y="1325563"/>
          <a:ext cx="3248025" cy="377412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24802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אקסיומות כפל </a:t>
                      </a:r>
                      <a:r>
                        <a:rPr lang="he-IL" sz="2800" dirty="0" err="1" smtClean="0"/>
                        <a:t>בסלאר</a:t>
                      </a:r>
                      <a:endParaRPr lang="he-IL" sz="28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4" name="תמונה 2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201" y="2353081"/>
            <a:ext cx="1302563" cy="304267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525" y="3029318"/>
            <a:ext cx="2612669" cy="417424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593" y="4133784"/>
            <a:ext cx="1342796" cy="341986"/>
          </a:xfrm>
          <a:prstGeom prst="rect">
            <a:avLst/>
          </a:prstGeom>
        </p:spPr>
      </p:pic>
      <p:sp>
        <p:nvSpPr>
          <p:cNvPr id="17" name="אליפסה 16"/>
          <p:cNvSpPr/>
          <p:nvPr/>
        </p:nvSpPr>
        <p:spPr>
          <a:xfrm>
            <a:off x="8541216" y="2138483"/>
            <a:ext cx="3076574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69" y="1959889"/>
            <a:ext cx="5622646" cy="45011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753192" y="1204986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</a:t>
            </a:r>
            <a:endParaRPr lang="he-IL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4854408" y="4388314"/>
            <a:ext cx="16429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1590675" y="2782982"/>
            <a:ext cx="4795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 הכפל בניהם שייך ל 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693" y="2844926"/>
            <a:ext cx="907771" cy="414909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65" y="5238147"/>
            <a:ext cx="9178290" cy="45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7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87" y="525742"/>
            <a:ext cx="7108774" cy="4501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45202" y="452635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מ"ו.</a:t>
            </a:r>
            <a:endParaRPr lang="he-IL" sz="2800" dirty="0"/>
          </a:p>
        </p:txBody>
      </p:sp>
      <p:graphicFrame>
        <p:nvGraphicFramePr>
          <p:cNvPr id="18" name="טבלה 17"/>
          <p:cNvGraphicFramePr>
            <a:graphicFrameLocks noGrp="1"/>
          </p:cNvGraphicFramePr>
          <p:nvPr/>
        </p:nvGraphicFramePr>
        <p:xfrm>
          <a:off x="8426450" y="1325563"/>
          <a:ext cx="3248025" cy="377412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24802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אקסיומות כפל </a:t>
                      </a:r>
                      <a:r>
                        <a:rPr lang="he-IL" sz="2800" dirty="0" err="1" smtClean="0"/>
                        <a:t>בסלאר</a:t>
                      </a:r>
                      <a:endParaRPr lang="he-IL" sz="28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4" name="תמונה 2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201" y="2353081"/>
            <a:ext cx="1302563" cy="304267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525" y="3029318"/>
            <a:ext cx="2612669" cy="417424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593" y="4133784"/>
            <a:ext cx="1342796" cy="341986"/>
          </a:xfrm>
          <a:prstGeom prst="rect">
            <a:avLst/>
          </a:prstGeom>
        </p:spPr>
      </p:pic>
      <p:sp>
        <p:nvSpPr>
          <p:cNvPr id="17" name="אליפסה 16"/>
          <p:cNvSpPr/>
          <p:nvPr/>
        </p:nvSpPr>
        <p:spPr>
          <a:xfrm>
            <a:off x="8413572" y="2885605"/>
            <a:ext cx="3076574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69" y="1959889"/>
            <a:ext cx="6065216" cy="45011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753192" y="1204986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</a:t>
            </a:r>
            <a:endParaRPr lang="he-IL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4854408" y="4388314"/>
            <a:ext cx="16429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1590675" y="2782982"/>
            <a:ext cx="4795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 קיבוציות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6" y="5169965"/>
            <a:ext cx="11833708" cy="145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6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87" y="525742"/>
            <a:ext cx="7108774" cy="4501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45202" y="452635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מ"ו.</a:t>
            </a:r>
            <a:endParaRPr lang="he-IL" sz="2800" dirty="0"/>
          </a:p>
        </p:txBody>
      </p:sp>
      <p:graphicFrame>
        <p:nvGraphicFramePr>
          <p:cNvPr id="18" name="טבלה 17"/>
          <p:cNvGraphicFramePr>
            <a:graphicFrameLocks noGrp="1"/>
          </p:cNvGraphicFramePr>
          <p:nvPr/>
        </p:nvGraphicFramePr>
        <p:xfrm>
          <a:off x="8426450" y="1325563"/>
          <a:ext cx="3248025" cy="377412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24802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אקסיומות כפל </a:t>
                      </a:r>
                      <a:r>
                        <a:rPr lang="he-IL" sz="2800" dirty="0" err="1" smtClean="0"/>
                        <a:t>בסלאר</a:t>
                      </a:r>
                      <a:endParaRPr lang="he-IL" sz="28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4" name="תמונה 2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201" y="2353081"/>
            <a:ext cx="1302563" cy="304267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525" y="3029318"/>
            <a:ext cx="2612669" cy="417424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593" y="4133784"/>
            <a:ext cx="1342796" cy="341986"/>
          </a:xfrm>
          <a:prstGeom prst="rect">
            <a:avLst/>
          </a:prstGeom>
        </p:spPr>
      </p:pic>
      <p:sp>
        <p:nvSpPr>
          <p:cNvPr id="17" name="אליפסה 16"/>
          <p:cNvSpPr/>
          <p:nvPr/>
        </p:nvSpPr>
        <p:spPr>
          <a:xfrm>
            <a:off x="8337372" y="3885659"/>
            <a:ext cx="3076574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927" y="1957650"/>
            <a:ext cx="4315054" cy="45011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753192" y="1204986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יהא:</a:t>
            </a:r>
            <a:endParaRPr lang="he-IL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4854408" y="4388314"/>
            <a:ext cx="16429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1590675" y="2782982"/>
            <a:ext cx="4795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 כפל ביחידה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6" y="5169964"/>
            <a:ext cx="8798585" cy="95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27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87" y="525742"/>
            <a:ext cx="7108774" cy="4501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45202" y="452635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מ"ו.</a:t>
            </a:r>
            <a:endParaRPr lang="he-IL" sz="2800" dirty="0"/>
          </a:p>
        </p:txBody>
      </p:sp>
      <p:graphicFrame>
        <p:nvGraphicFramePr>
          <p:cNvPr id="18" name="טבלה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530706"/>
              </p:ext>
            </p:extLst>
          </p:nvPr>
        </p:nvGraphicFramePr>
        <p:xfrm>
          <a:off x="190500" y="1325563"/>
          <a:ext cx="11483975" cy="253174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2325"/>
                <a:gridCol w="6143625"/>
                <a:gridCol w="324802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err="1" smtClean="0"/>
                        <a:t>אקסימות</a:t>
                      </a:r>
                      <a:r>
                        <a:rPr lang="he-IL" sz="2800" dirty="0" smtClean="0"/>
                        <a:t> חיבור וקטורים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אקסיומות כפל </a:t>
                      </a:r>
                      <a:r>
                        <a:rPr lang="he-IL" sz="2800" dirty="0" err="1" smtClean="0"/>
                        <a:t>בסלאר</a:t>
                      </a:r>
                      <a:endParaRPr lang="he-IL" sz="2800" dirty="0"/>
                    </a:p>
                  </a:txBody>
                  <a:tcPr/>
                </a:tc>
              </a:tr>
              <a:tr h="1586865">
                <a:tc>
                  <a:txBody>
                    <a:bodyPr/>
                    <a:lstStyle/>
                    <a:p>
                      <a:pPr algn="ctr" rtl="1"/>
                      <a:endParaRPr lang="en-US" sz="2800" dirty="0" smtClean="0"/>
                    </a:p>
                    <a:p>
                      <a:pPr algn="ctr" rtl="1"/>
                      <a:r>
                        <a:rPr lang="he-IL" sz="2800" dirty="0" smtClean="0"/>
                        <a:t>פילוג</a:t>
                      </a:r>
                      <a:endParaRPr lang="he-IL" sz="2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קבוצה 1"/>
          <p:cNvGrpSpPr/>
          <p:nvPr/>
        </p:nvGrpSpPr>
        <p:grpSpPr>
          <a:xfrm>
            <a:off x="2143635" y="2537623"/>
            <a:ext cx="4211955" cy="1063997"/>
            <a:chOff x="1810260" y="5376073"/>
            <a:chExt cx="4211955" cy="1063997"/>
          </a:xfrm>
        </p:grpSpPr>
        <p:pic>
          <p:nvPicPr>
            <p:cNvPr id="28" name="תמונה 27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0260" y="5376073"/>
              <a:ext cx="4211955" cy="417424"/>
            </a:xfrm>
            <a:prstGeom prst="rect">
              <a:avLst/>
            </a:prstGeom>
          </p:spPr>
        </p:pic>
        <p:pic>
          <p:nvPicPr>
            <p:cNvPr id="29" name="תמונה 2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0260" y="6022646"/>
              <a:ext cx="3545586" cy="417424"/>
            </a:xfrm>
            <a:prstGeom prst="rect">
              <a:avLst/>
            </a:prstGeom>
          </p:spPr>
        </p:pic>
      </p:grp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316" y="4152520"/>
            <a:ext cx="8589875" cy="45011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0554042" y="4083472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</a:t>
            </a:r>
            <a:endParaRPr lang="he-IL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8026233" y="4763667"/>
            <a:ext cx="16429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6591300" y="4763667"/>
            <a:ext cx="4795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 פילוג</a:t>
            </a:r>
            <a:endParaRPr lang="he-IL" sz="2800" dirty="0"/>
          </a:p>
        </p:txBody>
      </p:sp>
      <p:sp>
        <p:nvSpPr>
          <p:cNvPr id="34" name="אליפסה 33"/>
          <p:cNvSpPr/>
          <p:nvPr/>
        </p:nvSpPr>
        <p:spPr>
          <a:xfrm>
            <a:off x="1400175" y="2430606"/>
            <a:ext cx="6493702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8" y="5220208"/>
            <a:ext cx="12117422" cy="145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3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87" y="525742"/>
            <a:ext cx="7108774" cy="4501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45202" y="452635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מ"ו.</a:t>
            </a:r>
            <a:endParaRPr lang="he-IL" sz="2800" dirty="0"/>
          </a:p>
        </p:txBody>
      </p:sp>
      <p:graphicFrame>
        <p:nvGraphicFramePr>
          <p:cNvPr id="18" name="טבלה 17"/>
          <p:cNvGraphicFramePr>
            <a:graphicFrameLocks noGrp="1"/>
          </p:cNvGraphicFramePr>
          <p:nvPr/>
        </p:nvGraphicFramePr>
        <p:xfrm>
          <a:off x="190500" y="1325563"/>
          <a:ext cx="11483975" cy="253174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2325"/>
                <a:gridCol w="6143625"/>
                <a:gridCol w="324802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err="1" smtClean="0"/>
                        <a:t>אקסימות</a:t>
                      </a:r>
                      <a:r>
                        <a:rPr lang="he-IL" sz="2800" dirty="0" smtClean="0"/>
                        <a:t> חיבור וקטורים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אקסיומות כפל </a:t>
                      </a:r>
                      <a:r>
                        <a:rPr lang="he-IL" sz="2800" dirty="0" err="1" smtClean="0"/>
                        <a:t>בסלאר</a:t>
                      </a:r>
                      <a:endParaRPr lang="he-IL" sz="2800" dirty="0"/>
                    </a:p>
                  </a:txBody>
                  <a:tcPr/>
                </a:tc>
              </a:tr>
              <a:tr h="1586865">
                <a:tc>
                  <a:txBody>
                    <a:bodyPr/>
                    <a:lstStyle/>
                    <a:p>
                      <a:pPr algn="ctr" rtl="1"/>
                      <a:endParaRPr lang="en-US" sz="2800" dirty="0" smtClean="0"/>
                    </a:p>
                    <a:p>
                      <a:pPr algn="ctr" rtl="1"/>
                      <a:r>
                        <a:rPr lang="he-IL" sz="2800" dirty="0" smtClean="0"/>
                        <a:t>פילוג</a:t>
                      </a:r>
                      <a:endParaRPr lang="he-IL" sz="2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קבוצה 1"/>
          <p:cNvGrpSpPr/>
          <p:nvPr/>
        </p:nvGrpSpPr>
        <p:grpSpPr>
          <a:xfrm>
            <a:off x="2143635" y="2537623"/>
            <a:ext cx="4211955" cy="1063997"/>
            <a:chOff x="1810260" y="5376073"/>
            <a:chExt cx="4211955" cy="1063997"/>
          </a:xfrm>
        </p:grpSpPr>
        <p:pic>
          <p:nvPicPr>
            <p:cNvPr id="28" name="תמונה 27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0260" y="5376073"/>
              <a:ext cx="4211955" cy="417424"/>
            </a:xfrm>
            <a:prstGeom prst="rect">
              <a:avLst/>
            </a:prstGeom>
          </p:spPr>
        </p:pic>
        <p:pic>
          <p:nvPicPr>
            <p:cNvPr id="29" name="תמונה 2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0260" y="6022646"/>
              <a:ext cx="3545586" cy="417424"/>
            </a:xfrm>
            <a:prstGeom prst="rect">
              <a:avLst/>
            </a:prstGeom>
          </p:spPr>
        </p:pic>
      </p:grp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966" y="4140953"/>
            <a:ext cx="6065216" cy="45011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0554042" y="4083472"/>
            <a:ext cx="8325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</a:t>
            </a:r>
            <a:endParaRPr lang="he-IL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8026233" y="4763667"/>
            <a:ext cx="16429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6591300" y="4763667"/>
            <a:ext cx="4795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 פילוג</a:t>
            </a:r>
            <a:endParaRPr lang="he-IL" sz="2800" dirty="0"/>
          </a:p>
        </p:txBody>
      </p:sp>
      <p:sp>
        <p:nvSpPr>
          <p:cNvPr id="34" name="אליפסה 33"/>
          <p:cNvSpPr/>
          <p:nvPr/>
        </p:nvSpPr>
        <p:spPr>
          <a:xfrm>
            <a:off x="865101" y="3047644"/>
            <a:ext cx="6493702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43862"/>
            <a:ext cx="11861407" cy="88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6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 מרחב  הפולינומים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61" y="1260828"/>
            <a:ext cx="11240262" cy="4501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54820" y="1918230"/>
            <a:ext cx="67246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333" y="2092946"/>
            <a:ext cx="238887" cy="286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90725" y="2514827"/>
            <a:ext cx="950508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 </a:t>
            </a:r>
            <a:r>
              <a:rPr lang="he-IL" sz="2800" dirty="0" err="1" smtClean="0"/>
              <a:t>הפעולת</a:t>
            </a:r>
            <a:r>
              <a:rPr lang="he-IL" sz="2800" dirty="0" smtClean="0"/>
              <a:t>: חיבור פולינומים וכפל </a:t>
            </a:r>
            <a:r>
              <a:rPr lang="he-IL" sz="2800" dirty="0" err="1" smtClean="0"/>
              <a:t>בסקלאר</a:t>
            </a:r>
            <a:r>
              <a:rPr lang="he-IL" sz="2800" dirty="0" smtClean="0"/>
              <a:t> דומים למקרה הקודם</a:t>
            </a:r>
          </a:p>
          <a:p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79141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09650" y="250825"/>
            <a:ext cx="10515600" cy="1325563"/>
          </a:xfrm>
        </p:spPr>
        <p:txBody>
          <a:bodyPr/>
          <a:lstStyle/>
          <a:p>
            <a:pPr algn="ctr"/>
            <a:r>
              <a:rPr lang="he-IL" dirty="0" smtClean="0"/>
              <a:t>תתי מרחבים</a:t>
            </a:r>
            <a:endParaRPr lang="he-IL" dirty="0"/>
          </a:p>
        </p:txBody>
      </p:sp>
      <p:sp>
        <p:nvSpPr>
          <p:cNvPr id="3" name="TextBox 2"/>
          <p:cNvSpPr txBox="1"/>
          <p:nvPr/>
        </p:nvSpPr>
        <p:spPr>
          <a:xfrm>
            <a:off x="5877961" y="1504950"/>
            <a:ext cx="61150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     מ"ו מעל שדה       .</a:t>
            </a:r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836" y="1623228"/>
            <a:ext cx="299237" cy="29420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480" y="1630772"/>
            <a:ext cx="238887" cy="28666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5211" y="2562833"/>
            <a:ext cx="1307590" cy="344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2473473"/>
            <a:ext cx="103536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 תת מרחב (ת"מ) אם הוא מ"ו בפני עצמו ביחס לפעולות של </a:t>
            </a:r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2613125"/>
            <a:ext cx="299237" cy="29420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877961" y="3441996"/>
            <a:ext cx="61150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סימון:</a:t>
            </a:r>
          </a:p>
        </p:txBody>
      </p:sp>
      <p:cxnSp>
        <p:nvCxnSpPr>
          <p:cNvPr id="10" name="מחבר חץ ישר 9"/>
          <p:cNvCxnSpPr/>
          <p:nvPr/>
        </p:nvCxnSpPr>
        <p:spPr>
          <a:xfrm flipV="1">
            <a:off x="10130073" y="2996693"/>
            <a:ext cx="890352" cy="10800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515349" y="4002254"/>
            <a:ext cx="17250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תת קבוצה</a:t>
            </a:r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333" y="3578469"/>
            <a:ext cx="1307590" cy="344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877961" y="4783613"/>
            <a:ext cx="61150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920" y="4889409"/>
            <a:ext cx="1999107" cy="4174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119312" y="4783613"/>
            <a:ext cx="61150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נקראים ת"מ </a:t>
            </a:r>
            <a:r>
              <a:rPr lang="he-IL" sz="2800" dirty="0" err="1" smtClean="0"/>
              <a:t>טריוואלים</a:t>
            </a:r>
            <a:endParaRPr lang="he-IL" sz="2800" dirty="0" smtClean="0"/>
          </a:p>
        </p:txBody>
      </p:sp>
    </p:spTree>
    <p:extLst>
      <p:ext uri="{BB962C8B-B14F-4D97-AF65-F5344CB8AC3E}">
        <p14:creationId xmlns:p14="http://schemas.microsoft.com/office/powerpoint/2010/main" val="10099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19" grpId="1"/>
      <p:bldP spid="13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4562476" y="411638"/>
            <a:ext cx="737338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כדי לבדוק ש                  ת"מ מספיק לבדוק:</a:t>
            </a:r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746" y="500998"/>
            <a:ext cx="1307590" cy="344500"/>
          </a:xfrm>
          <a:prstGeom prst="rect">
            <a:avLst/>
          </a:prstGeom>
        </p:spPr>
      </p:pic>
      <p:graphicFrame>
        <p:nvGraphicFramePr>
          <p:cNvPr id="20" name="טבלה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273545"/>
              </p:ext>
            </p:extLst>
          </p:nvPr>
        </p:nvGraphicFramePr>
        <p:xfrm>
          <a:off x="190500" y="1325563"/>
          <a:ext cx="11483975" cy="536098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2325"/>
                <a:gridCol w="6143625"/>
                <a:gridCol w="3248025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err="1" smtClean="0"/>
                        <a:t>אקסימות</a:t>
                      </a:r>
                      <a:r>
                        <a:rPr lang="he-IL" sz="2800" dirty="0" smtClean="0"/>
                        <a:t> חיבור וקטורים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אקסיומות כפל </a:t>
                      </a:r>
                      <a:r>
                        <a:rPr lang="he-IL" sz="2800" dirty="0" err="1" smtClean="0"/>
                        <a:t>בסלאר</a:t>
                      </a:r>
                      <a:endParaRPr lang="he-IL" sz="28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מוגדרות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קיבוץ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חילוף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איבר</a:t>
                      </a:r>
                      <a:r>
                        <a:rPr lang="he-IL" sz="2800" baseline="0" dirty="0" smtClean="0"/>
                        <a:t> נטרלי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נגדי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  <a:tr h="1586865">
                <a:tc>
                  <a:txBody>
                    <a:bodyPr/>
                    <a:lstStyle/>
                    <a:p>
                      <a:pPr algn="ctr" rtl="1"/>
                      <a:endParaRPr lang="en-US" sz="2800" dirty="0" smtClean="0"/>
                    </a:p>
                    <a:p>
                      <a:pPr algn="ctr" rtl="1"/>
                      <a:r>
                        <a:rPr lang="he-IL" sz="2800" dirty="0" smtClean="0"/>
                        <a:t>פילוג</a:t>
                      </a:r>
                      <a:endParaRPr lang="he-IL" sz="2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1" name="קבוצה 20"/>
          <p:cNvGrpSpPr/>
          <p:nvPr/>
        </p:nvGrpSpPr>
        <p:grpSpPr>
          <a:xfrm>
            <a:off x="530225" y="2349500"/>
            <a:ext cx="8977884" cy="4090570"/>
            <a:chOff x="530225" y="2349500"/>
            <a:chExt cx="8977884" cy="4090570"/>
          </a:xfrm>
        </p:grpSpPr>
        <p:pic>
          <p:nvPicPr>
            <p:cNvPr id="25" name="תמונה 2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2662" y="2349500"/>
              <a:ext cx="2112264" cy="349530"/>
            </a:xfrm>
            <a:prstGeom prst="rect">
              <a:avLst/>
            </a:prstGeom>
          </p:spPr>
        </p:pic>
        <p:pic>
          <p:nvPicPr>
            <p:cNvPr id="26" name="תמונה 2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6238" y="3048368"/>
              <a:ext cx="5501945" cy="417424"/>
            </a:xfrm>
            <a:prstGeom prst="rect">
              <a:avLst/>
            </a:prstGeom>
          </p:spPr>
        </p:pic>
        <p:pic>
          <p:nvPicPr>
            <p:cNvPr id="27" name="תמונה 2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6975" y="3661739"/>
              <a:ext cx="3075356" cy="306781"/>
            </a:xfrm>
            <a:prstGeom prst="rect">
              <a:avLst/>
            </a:prstGeom>
          </p:spPr>
        </p:pic>
        <p:pic>
          <p:nvPicPr>
            <p:cNvPr id="28" name="תמונה 2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7811" y="4167922"/>
              <a:ext cx="4098798" cy="326898"/>
            </a:xfrm>
            <a:prstGeom prst="rect">
              <a:avLst/>
            </a:prstGeom>
          </p:spPr>
        </p:pic>
        <p:pic>
          <p:nvPicPr>
            <p:cNvPr id="29" name="תמונה 2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5350" y="4670650"/>
              <a:ext cx="6072759" cy="417424"/>
            </a:xfrm>
            <a:prstGeom prst="rect">
              <a:avLst/>
            </a:prstGeom>
          </p:spPr>
        </p:pic>
        <p:pic>
          <p:nvPicPr>
            <p:cNvPr id="30" name="תמונה 29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8901" y="2372131"/>
              <a:ext cx="1302563" cy="304267"/>
            </a:xfrm>
            <a:prstGeom prst="rect">
              <a:avLst/>
            </a:prstGeom>
          </p:spPr>
        </p:pic>
        <p:pic>
          <p:nvPicPr>
            <p:cNvPr id="31" name="תמונה 30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225" y="3048368"/>
              <a:ext cx="2612669" cy="417424"/>
            </a:xfrm>
            <a:prstGeom prst="rect">
              <a:avLst/>
            </a:prstGeom>
          </p:spPr>
        </p:pic>
        <p:pic>
          <p:nvPicPr>
            <p:cNvPr id="32" name="תמונה 31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9293" y="4152834"/>
              <a:ext cx="1342796" cy="341986"/>
            </a:xfrm>
            <a:prstGeom prst="rect">
              <a:avLst/>
            </a:prstGeom>
          </p:spPr>
        </p:pic>
        <p:pic>
          <p:nvPicPr>
            <p:cNvPr id="33" name="תמונה 32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0260" y="5376073"/>
              <a:ext cx="4211955" cy="417424"/>
            </a:xfrm>
            <a:prstGeom prst="rect">
              <a:avLst/>
            </a:prstGeom>
          </p:spPr>
        </p:pic>
        <p:pic>
          <p:nvPicPr>
            <p:cNvPr id="34" name="תמונה 33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0260" y="6022646"/>
              <a:ext cx="3545586" cy="417424"/>
            </a:xfrm>
            <a:prstGeom prst="rect">
              <a:avLst/>
            </a:prstGeom>
          </p:spPr>
        </p:pic>
      </p:grpSp>
      <p:sp>
        <p:nvSpPr>
          <p:cNvPr id="35" name="אליפסה 34"/>
          <p:cNvSpPr/>
          <p:nvPr/>
        </p:nvSpPr>
        <p:spPr>
          <a:xfrm>
            <a:off x="5414666" y="2168849"/>
            <a:ext cx="2809875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6" name="אליפסה 35"/>
          <p:cNvSpPr/>
          <p:nvPr/>
        </p:nvSpPr>
        <p:spPr>
          <a:xfrm>
            <a:off x="333019" y="2157533"/>
            <a:ext cx="2809875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7" name="אליפסה 36"/>
          <p:cNvSpPr/>
          <p:nvPr/>
        </p:nvSpPr>
        <p:spPr>
          <a:xfrm>
            <a:off x="4147841" y="3965800"/>
            <a:ext cx="5081884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440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4562476" y="411638"/>
            <a:ext cx="737338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כדי לבדוק ש                  ת"מ מספיק לבדוק:</a:t>
            </a:r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746" y="500998"/>
            <a:ext cx="1307590" cy="344500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713" y="1486155"/>
            <a:ext cx="5129785" cy="369647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712" y="3187827"/>
            <a:ext cx="4493590" cy="32689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275" y="2361674"/>
            <a:ext cx="4528796" cy="369647"/>
          </a:xfrm>
          <a:prstGeom prst="rect">
            <a:avLst/>
          </a:prstGeom>
        </p:spPr>
      </p:pic>
      <p:cxnSp>
        <p:nvCxnSpPr>
          <p:cNvPr id="6" name="מחבר חץ ישר 5"/>
          <p:cNvCxnSpPr/>
          <p:nvPr/>
        </p:nvCxnSpPr>
        <p:spPr>
          <a:xfrm flipH="1">
            <a:off x="7196131" y="3653618"/>
            <a:ext cx="19050" cy="12763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762500" y="5015446"/>
            <a:ext cx="48482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אם קיים, זהו האפס של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5129952"/>
            <a:ext cx="299237" cy="294208"/>
          </a:xfrm>
          <a:prstGeom prst="rect">
            <a:avLst/>
          </a:prstGeom>
        </p:spPr>
      </p:pic>
      <p:sp>
        <p:nvSpPr>
          <p:cNvPr id="11" name="סוגר מסולסל שמאלי 10"/>
          <p:cNvSpPr/>
          <p:nvPr/>
        </p:nvSpPr>
        <p:spPr>
          <a:xfrm>
            <a:off x="6429375" y="1486155"/>
            <a:ext cx="371475" cy="124516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935" y="1991809"/>
            <a:ext cx="721690" cy="233858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109" y="1741145"/>
            <a:ext cx="3698977" cy="85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9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3" y="864284"/>
            <a:ext cx="289179" cy="286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481798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1"/>
            <a:ext cx="1320165" cy="35455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049" y="1534696"/>
            <a:ext cx="4005758" cy="4174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95650" y="1445825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grpSp>
        <p:nvGrpSpPr>
          <p:cNvPr id="17" name="קבוצה 16"/>
          <p:cNvGrpSpPr/>
          <p:nvPr/>
        </p:nvGrpSpPr>
        <p:grpSpPr>
          <a:xfrm>
            <a:off x="1685925" y="2628900"/>
            <a:ext cx="4629150" cy="3295649"/>
            <a:chOff x="1666875" y="2771775"/>
            <a:chExt cx="3886200" cy="2724150"/>
          </a:xfrm>
        </p:grpSpPr>
        <p:cxnSp>
          <p:nvCxnSpPr>
            <p:cNvPr id="10" name="מחבר ישר 9"/>
            <p:cNvCxnSpPr/>
            <p:nvPr/>
          </p:nvCxnSpPr>
          <p:spPr>
            <a:xfrm>
              <a:off x="3543300" y="2771775"/>
              <a:ext cx="0" cy="27241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מחבר ישר 15"/>
            <p:cNvCxnSpPr/>
            <p:nvPr/>
          </p:nvCxnSpPr>
          <p:spPr>
            <a:xfrm>
              <a:off x="1666875" y="4114800"/>
              <a:ext cx="3886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מלבן 17"/>
          <p:cNvSpPr/>
          <p:nvPr/>
        </p:nvSpPr>
        <p:spPr>
          <a:xfrm>
            <a:off x="3967258" y="2538405"/>
            <a:ext cx="2347818" cy="16792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TextBox 19"/>
          <p:cNvSpPr txBox="1"/>
          <p:nvPr/>
        </p:nvSpPr>
        <p:spPr>
          <a:xfrm>
            <a:off x="10684284" y="285483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לא!</a:t>
            </a:r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519" y="4121150"/>
            <a:ext cx="4486046" cy="709117"/>
          </a:xfrm>
          <a:prstGeom prst="rect">
            <a:avLst/>
          </a:prstGeom>
        </p:spPr>
      </p:pic>
      <p:sp>
        <p:nvSpPr>
          <p:cNvPr id="21" name="אליפסה 20"/>
          <p:cNvSpPr/>
          <p:nvPr/>
        </p:nvSpPr>
        <p:spPr>
          <a:xfrm>
            <a:off x="5257800" y="4121150"/>
            <a:ext cx="171450" cy="155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קשת 21"/>
          <p:cNvSpPr/>
          <p:nvPr/>
        </p:nvSpPr>
        <p:spPr>
          <a:xfrm>
            <a:off x="2700337" y="3348788"/>
            <a:ext cx="2600325" cy="1438275"/>
          </a:xfrm>
          <a:prstGeom prst="arc">
            <a:avLst>
              <a:gd name="adj1" fmla="val 10827376"/>
              <a:gd name="adj2" fmla="val 0"/>
            </a:avLst>
          </a:prstGeom>
          <a:ln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45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48148E-6 L -0.2168 0.0027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46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1" grpId="1" animBg="1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3" y="864284"/>
            <a:ext cx="289179" cy="286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481798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1"/>
            <a:ext cx="1320165" cy="354559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106" y="1563144"/>
            <a:ext cx="6019952" cy="4174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67058" y="1432955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grpSp>
        <p:nvGrpSpPr>
          <p:cNvPr id="17" name="קבוצה 16"/>
          <p:cNvGrpSpPr/>
          <p:nvPr/>
        </p:nvGrpSpPr>
        <p:grpSpPr>
          <a:xfrm>
            <a:off x="1685925" y="2628900"/>
            <a:ext cx="4629150" cy="3295649"/>
            <a:chOff x="1666875" y="2771775"/>
            <a:chExt cx="3886200" cy="2724150"/>
          </a:xfrm>
        </p:grpSpPr>
        <p:cxnSp>
          <p:nvCxnSpPr>
            <p:cNvPr id="10" name="מחבר ישר 9"/>
            <p:cNvCxnSpPr/>
            <p:nvPr/>
          </p:nvCxnSpPr>
          <p:spPr>
            <a:xfrm>
              <a:off x="3543300" y="2771775"/>
              <a:ext cx="0" cy="27241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מחבר ישר 15"/>
            <p:cNvCxnSpPr/>
            <p:nvPr/>
          </p:nvCxnSpPr>
          <p:spPr>
            <a:xfrm>
              <a:off x="1666875" y="4114800"/>
              <a:ext cx="3886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מלבן 17"/>
          <p:cNvSpPr/>
          <p:nvPr/>
        </p:nvSpPr>
        <p:spPr>
          <a:xfrm>
            <a:off x="3944168" y="2538405"/>
            <a:ext cx="2347818" cy="16792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TextBox 19"/>
          <p:cNvSpPr txBox="1"/>
          <p:nvPr/>
        </p:nvSpPr>
        <p:spPr>
          <a:xfrm>
            <a:off x="10684284" y="285483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לא!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582" y="5122593"/>
            <a:ext cx="5730773" cy="709117"/>
          </a:xfrm>
          <a:prstGeom prst="rect">
            <a:avLst/>
          </a:prstGeom>
        </p:spPr>
      </p:pic>
      <p:sp>
        <p:nvSpPr>
          <p:cNvPr id="21" name="אליפסה 20"/>
          <p:cNvSpPr/>
          <p:nvPr/>
        </p:nvSpPr>
        <p:spPr>
          <a:xfrm>
            <a:off x="4598309" y="2527346"/>
            <a:ext cx="171450" cy="155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מלבן 22"/>
          <p:cNvSpPr/>
          <p:nvPr/>
        </p:nvSpPr>
        <p:spPr>
          <a:xfrm>
            <a:off x="1549191" y="4245251"/>
            <a:ext cx="2347818" cy="16792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אליפסה 24"/>
          <p:cNvSpPr/>
          <p:nvPr/>
        </p:nvSpPr>
        <p:spPr>
          <a:xfrm>
            <a:off x="2528887" y="5222433"/>
            <a:ext cx="171450" cy="155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1" name="מחבר ישר 10"/>
          <p:cNvCxnSpPr/>
          <p:nvPr/>
        </p:nvCxnSpPr>
        <p:spPr>
          <a:xfrm flipH="1">
            <a:off x="2675229" y="4315030"/>
            <a:ext cx="1199017" cy="955562"/>
          </a:xfrm>
          <a:prstGeom prst="line">
            <a:avLst/>
          </a:prstGeom>
          <a:ln w="12700">
            <a:solidFill>
              <a:srgbClr val="FF0000"/>
            </a:solidFill>
            <a:headEnd type="none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ישר 26"/>
          <p:cNvCxnSpPr/>
          <p:nvPr/>
        </p:nvCxnSpPr>
        <p:spPr>
          <a:xfrm flipV="1">
            <a:off x="3896309" y="2641587"/>
            <a:ext cx="776180" cy="1673443"/>
          </a:xfrm>
          <a:prstGeom prst="line">
            <a:avLst/>
          </a:prstGeom>
          <a:ln w="12700">
            <a:solidFill>
              <a:srgbClr val="FF0000"/>
            </a:solidFill>
            <a:headEnd type="none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אליפסה 42"/>
          <p:cNvSpPr/>
          <p:nvPr/>
        </p:nvSpPr>
        <p:spPr>
          <a:xfrm>
            <a:off x="3374132" y="3532998"/>
            <a:ext cx="171450" cy="155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894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1 0.00324 L -0.09961 0.141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42" y="689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1" grpId="1" animBg="1"/>
      <p:bldP spid="25" grpId="0" animBg="1"/>
      <p:bldP spid="25" grpId="1" animBg="1"/>
      <p:bldP spid="4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3" y="864284"/>
            <a:ext cx="289179" cy="286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481798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1"/>
            <a:ext cx="1320165" cy="354559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849" y="1559115"/>
            <a:ext cx="4538853" cy="4174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49652" y="1432955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grpSp>
        <p:nvGrpSpPr>
          <p:cNvPr id="17" name="קבוצה 16"/>
          <p:cNvGrpSpPr/>
          <p:nvPr/>
        </p:nvGrpSpPr>
        <p:grpSpPr>
          <a:xfrm>
            <a:off x="320591" y="2628900"/>
            <a:ext cx="4629150" cy="3295649"/>
            <a:chOff x="1666875" y="2771775"/>
            <a:chExt cx="3886200" cy="2724150"/>
          </a:xfrm>
        </p:grpSpPr>
        <p:cxnSp>
          <p:nvCxnSpPr>
            <p:cNvPr id="10" name="מחבר ישר 9"/>
            <p:cNvCxnSpPr/>
            <p:nvPr/>
          </p:nvCxnSpPr>
          <p:spPr>
            <a:xfrm>
              <a:off x="3543300" y="2771775"/>
              <a:ext cx="0" cy="27241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מחבר ישר 15"/>
            <p:cNvCxnSpPr/>
            <p:nvPr/>
          </p:nvCxnSpPr>
          <p:spPr>
            <a:xfrm>
              <a:off x="1666875" y="4114800"/>
              <a:ext cx="3886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10620375" y="250695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כן!</a:t>
            </a:r>
            <a:endParaRPr lang="he-IL" sz="2800" dirty="0"/>
          </a:p>
        </p:txBody>
      </p:sp>
      <p:cxnSp>
        <p:nvCxnSpPr>
          <p:cNvPr id="13" name="מחבר ישר 12"/>
          <p:cNvCxnSpPr/>
          <p:nvPr/>
        </p:nvCxnSpPr>
        <p:spPr>
          <a:xfrm flipV="1">
            <a:off x="1739555" y="1956175"/>
            <a:ext cx="1716066" cy="4381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707671" y="3278831"/>
            <a:ext cx="201489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603" y="3387121"/>
            <a:ext cx="2067001" cy="41742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767226" y="4047210"/>
            <a:ext cx="201489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ואז </a:t>
            </a:r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51" y="4015889"/>
            <a:ext cx="4966334" cy="1003326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088911" y="5364347"/>
            <a:ext cx="66932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אוסף הפתרונות של מערכת הומוגנית.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88910" y="6037071"/>
            <a:ext cx="66932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נראה שזה ת"מ באופן כללי.</a:t>
            </a:r>
          </a:p>
        </p:txBody>
      </p:sp>
    </p:spTree>
    <p:extLst>
      <p:ext uri="{BB962C8B-B14F-4D97-AF65-F5344CB8AC3E}">
        <p14:creationId xmlns:p14="http://schemas.microsoft.com/office/powerpoint/2010/main" val="125162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8" grpId="0"/>
      <p:bldP spid="31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 תהא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759890" y="735627"/>
            <a:ext cx="24955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מטריצה נתונה.</a:t>
            </a:r>
            <a:endParaRPr lang="he-IL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754723" y="1481798"/>
            <a:ext cx="12849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-114300" y="1407287"/>
            <a:ext cx="63522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אוסף הפתרונות של הומוגנית הוא תת מרחב.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373723" y="2506954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767" y="1485853"/>
            <a:ext cx="4106341" cy="41742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486" y="851761"/>
            <a:ext cx="1818056" cy="32186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911460" y="679660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404" y="794165"/>
            <a:ext cx="1317650" cy="29420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123703" y="1983734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52" y="2722194"/>
            <a:ext cx="4089405" cy="31457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52" y="4423865"/>
            <a:ext cx="3824054" cy="278191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15" y="3597713"/>
            <a:ext cx="3854014" cy="314570"/>
          </a:xfrm>
          <a:prstGeom prst="rect">
            <a:avLst/>
          </a:prstGeom>
        </p:spPr>
      </p:pic>
      <p:cxnSp>
        <p:nvCxnSpPr>
          <p:cNvPr id="11" name="מחבר חץ ישר 10"/>
          <p:cNvCxnSpPr/>
          <p:nvPr/>
        </p:nvCxnSpPr>
        <p:spPr>
          <a:xfrm>
            <a:off x="4376379" y="2881054"/>
            <a:ext cx="2350098" cy="4533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0437632" y="3231778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446" y="3365390"/>
            <a:ext cx="2094662" cy="362103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434" y="3896973"/>
            <a:ext cx="231343" cy="374675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813" y="4441128"/>
            <a:ext cx="3286583" cy="379705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432" y="5138447"/>
            <a:ext cx="231343" cy="374675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417" y="5886531"/>
            <a:ext cx="7008193" cy="417424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06" y="5978314"/>
            <a:ext cx="372161" cy="233858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56" y="5981898"/>
            <a:ext cx="2421560" cy="344500"/>
          </a:xfrm>
          <a:prstGeom prst="rect">
            <a:avLst/>
          </a:prstGeom>
        </p:spPr>
      </p:pic>
      <p:sp>
        <p:nvSpPr>
          <p:cNvPr id="50" name="סוגר מסולסל שמאלי 49"/>
          <p:cNvSpPr/>
          <p:nvPr/>
        </p:nvSpPr>
        <p:spPr>
          <a:xfrm rot="16200000">
            <a:off x="9613696" y="1389112"/>
            <a:ext cx="223693" cy="140043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TextBox 50"/>
          <p:cNvSpPr txBox="1"/>
          <p:nvPr/>
        </p:nvSpPr>
        <p:spPr>
          <a:xfrm>
            <a:off x="6848475" y="2167928"/>
            <a:ext cx="524827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מערכת משוואות לינאריות </a:t>
            </a:r>
            <a:r>
              <a:rPr lang="he-IL" sz="2800" dirty="0" err="1" smtClean="0"/>
              <a:t>המוגונית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05988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  <p:bldP spid="33" grpId="0"/>
      <p:bldP spid="50" grpId="0" animBg="1"/>
      <p:bldP spid="5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 תהא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759890" y="735627"/>
            <a:ext cx="24955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מטריצה נתונה.</a:t>
            </a:r>
            <a:endParaRPr lang="he-IL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373723" y="1481798"/>
            <a:ext cx="12849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149652" y="1432955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מרחב.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373723" y="2506954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67" y="1485853"/>
            <a:ext cx="4106341" cy="41742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486" y="851761"/>
            <a:ext cx="1818056" cy="32186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911460" y="679660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404" y="794165"/>
            <a:ext cx="1317650" cy="29420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123703" y="1983734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52" y="2722194"/>
            <a:ext cx="4089405" cy="31457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52" y="4423865"/>
            <a:ext cx="3824054" cy="278191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15" y="3597713"/>
            <a:ext cx="3854014" cy="314570"/>
          </a:xfrm>
          <a:prstGeom prst="rect">
            <a:avLst/>
          </a:prstGeom>
        </p:spPr>
      </p:pic>
      <p:cxnSp>
        <p:nvCxnSpPr>
          <p:cNvPr id="11" name="מחבר חץ ישר 10"/>
          <p:cNvCxnSpPr/>
          <p:nvPr/>
        </p:nvCxnSpPr>
        <p:spPr>
          <a:xfrm>
            <a:off x="4314853" y="3700234"/>
            <a:ext cx="2439666" cy="129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0437632" y="3231778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446" y="3365390"/>
            <a:ext cx="2401443" cy="367132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434" y="3896973"/>
            <a:ext cx="231343" cy="37467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232" y="4460186"/>
            <a:ext cx="1360399" cy="309296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432" y="5138447"/>
            <a:ext cx="231343" cy="37467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10" y="5829373"/>
            <a:ext cx="4435756" cy="417424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914" y="5893840"/>
            <a:ext cx="372161" cy="233858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890" y="5861150"/>
            <a:ext cx="1511275" cy="29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7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 תהא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759890" y="735627"/>
            <a:ext cx="24955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מטריצה נתונה.</a:t>
            </a:r>
            <a:endParaRPr lang="he-IL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373723" y="1481798"/>
            <a:ext cx="12849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נוכיח כי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149652" y="1432955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מרחב.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373723" y="2506954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67" y="1485853"/>
            <a:ext cx="4106341" cy="41742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486" y="851761"/>
            <a:ext cx="1818056" cy="32186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911460" y="679660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404" y="794165"/>
            <a:ext cx="1317650" cy="29420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123703" y="1983734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52" y="2722194"/>
            <a:ext cx="4089405" cy="31457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52" y="4423865"/>
            <a:ext cx="3824054" cy="278191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15" y="3597713"/>
            <a:ext cx="3854014" cy="314570"/>
          </a:xfrm>
          <a:prstGeom prst="rect">
            <a:avLst/>
          </a:prstGeom>
        </p:spPr>
      </p:pic>
      <p:cxnSp>
        <p:nvCxnSpPr>
          <p:cNvPr id="11" name="מחבר חץ ישר 10"/>
          <p:cNvCxnSpPr/>
          <p:nvPr/>
        </p:nvCxnSpPr>
        <p:spPr>
          <a:xfrm flipV="1">
            <a:off x="4359058" y="4423865"/>
            <a:ext cx="2505205" cy="36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0437632" y="3231778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אכן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903" y="3453252"/>
            <a:ext cx="1259815" cy="309296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225" y="4188285"/>
            <a:ext cx="231343" cy="37467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904" y="4845542"/>
            <a:ext cx="1141629" cy="29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3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 תהא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759890" y="735627"/>
            <a:ext cx="24955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מטריצה נתונה.</a:t>
            </a:r>
            <a:endParaRPr lang="he-IL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373723" y="1481798"/>
            <a:ext cx="12849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שימו לב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149652" y="1432955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אינו תת מרחב.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373723" y="2506954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189" y="1495584"/>
            <a:ext cx="4076166" cy="41742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486" y="851761"/>
            <a:ext cx="1818056" cy="32186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911460" y="679660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404" y="794165"/>
            <a:ext cx="1317650" cy="29420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038659" y="1432954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עבור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528" y="1562167"/>
            <a:ext cx="776794" cy="331689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903" y="3453252"/>
            <a:ext cx="2004137" cy="389763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225" y="4188285"/>
            <a:ext cx="231343" cy="37467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905" y="4845542"/>
            <a:ext cx="1141629" cy="38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53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 תהא</a:t>
            </a:r>
            <a:endParaRPr lang="he-IL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427047" y="1541469"/>
            <a:ext cx="12849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 כי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21713" y="2472506"/>
            <a:ext cx="8133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78466" y="3566513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496" y="478472"/>
            <a:ext cx="3311729" cy="100332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911460" y="679660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636" y="679660"/>
            <a:ext cx="1320164" cy="35456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88145" y="3625940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88" y="4287716"/>
            <a:ext cx="4089405" cy="314570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360" y="4323757"/>
            <a:ext cx="231343" cy="374675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94" y="2286075"/>
            <a:ext cx="10782605" cy="100332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696281" y="3501252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 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670" y="3625940"/>
            <a:ext cx="2341093" cy="394792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17" y="4927975"/>
            <a:ext cx="4963821" cy="417423"/>
          </a:xfrm>
          <a:prstGeom prst="rect">
            <a:avLst/>
          </a:prstGeom>
        </p:spPr>
      </p:pic>
      <p:sp>
        <p:nvSpPr>
          <p:cNvPr id="38" name="מלבן מעוגל 37"/>
          <p:cNvSpPr/>
          <p:nvPr/>
        </p:nvSpPr>
        <p:spPr>
          <a:xfrm>
            <a:off x="0" y="3566513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סוגר מסולסל שמאלי 39"/>
          <p:cNvSpPr/>
          <p:nvPr/>
        </p:nvSpPr>
        <p:spPr>
          <a:xfrm rot="16200000">
            <a:off x="8245905" y="4852845"/>
            <a:ext cx="344773" cy="1329878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3" name="תמונה 4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887" y="5778500"/>
            <a:ext cx="1403146" cy="36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9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  <p:bldP spid="31" grpId="0"/>
      <p:bldP spid="38" grpId="0" animBg="1"/>
      <p:bldP spid="4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 תהא</a:t>
            </a:r>
            <a:endParaRPr lang="he-IL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427047" y="1541469"/>
            <a:ext cx="12849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 כי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21713" y="2472506"/>
            <a:ext cx="8133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78466" y="3566513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496" y="478472"/>
            <a:ext cx="3311729" cy="100332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911460" y="679660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636" y="679660"/>
            <a:ext cx="1320164" cy="35456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88145" y="3625940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39" name="תמונה 3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360" y="4323757"/>
            <a:ext cx="231343" cy="374675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94" y="2286075"/>
            <a:ext cx="10782605" cy="100332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696281" y="3501252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670" y="3625940"/>
            <a:ext cx="2690622" cy="37970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416" y="4909147"/>
            <a:ext cx="3455061" cy="417423"/>
          </a:xfrm>
          <a:prstGeom prst="rect">
            <a:avLst/>
          </a:prstGeom>
        </p:spPr>
      </p:pic>
      <p:sp>
        <p:nvSpPr>
          <p:cNvPr id="38" name="מלבן מעוגל 37"/>
          <p:cNvSpPr/>
          <p:nvPr/>
        </p:nvSpPr>
        <p:spPr>
          <a:xfrm>
            <a:off x="0" y="3566513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סוגר מסולסל שמאלי 39"/>
          <p:cNvSpPr/>
          <p:nvPr/>
        </p:nvSpPr>
        <p:spPr>
          <a:xfrm rot="16200000">
            <a:off x="8234587" y="5233068"/>
            <a:ext cx="219666" cy="616364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238" y="5755931"/>
            <a:ext cx="1307591" cy="364617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13" y="4323757"/>
            <a:ext cx="3854014" cy="31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38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  <p:bldP spid="31" grpId="0"/>
      <p:bldP spid="38" grpId="0" animBg="1"/>
      <p:bldP spid="4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 תהא</a:t>
            </a:r>
            <a:endParaRPr lang="he-IL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427047" y="1541469"/>
            <a:ext cx="12849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 כי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21713" y="2472506"/>
            <a:ext cx="8133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78466" y="3566513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496" y="478472"/>
            <a:ext cx="3311729" cy="100332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911460" y="679660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636" y="679660"/>
            <a:ext cx="1320164" cy="35456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88145" y="3625940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39" name="תמונה 3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241" y="4582552"/>
            <a:ext cx="231343" cy="374675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94" y="2286075"/>
            <a:ext cx="10782605" cy="100332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696281" y="3501252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נבחר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683" y="3355267"/>
            <a:ext cx="2534717" cy="1003324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683" y="5112671"/>
            <a:ext cx="2220392" cy="316839"/>
          </a:xfrm>
          <a:prstGeom prst="rect">
            <a:avLst/>
          </a:prstGeom>
        </p:spPr>
      </p:pic>
      <p:sp>
        <p:nvSpPr>
          <p:cNvPr id="38" name="מלבן מעוגל 37"/>
          <p:cNvSpPr/>
          <p:nvPr/>
        </p:nvSpPr>
        <p:spPr>
          <a:xfrm>
            <a:off x="0" y="3566513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13" y="4371998"/>
            <a:ext cx="3824054" cy="27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4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  <p:bldP spid="31" grpId="0"/>
      <p:bldP spid="3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0" y="875493"/>
            <a:ext cx="271577" cy="3017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64084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747647" cy="35455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38" y="1429581"/>
            <a:ext cx="4470959" cy="100332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47453" y="1595666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20375" y="250695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כן!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78466" y="3566513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1288145" y="3625940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88" y="4287716"/>
            <a:ext cx="4089405" cy="31457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599" y="4519605"/>
            <a:ext cx="231343" cy="37467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696281" y="3501252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 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5" y="3581123"/>
            <a:ext cx="1863319" cy="394792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329" y="5304210"/>
            <a:ext cx="7277253" cy="1003324"/>
          </a:xfrm>
          <a:prstGeom prst="rect">
            <a:avLst/>
          </a:prstGeom>
        </p:spPr>
      </p:pic>
      <p:sp>
        <p:nvSpPr>
          <p:cNvPr id="35" name="מלבן מעוגל 34"/>
          <p:cNvSpPr/>
          <p:nvPr/>
        </p:nvSpPr>
        <p:spPr>
          <a:xfrm>
            <a:off x="0" y="3566513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6610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5" grpId="0"/>
      <p:bldP spid="30" grpId="0"/>
      <p:bldP spid="3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0" y="875493"/>
            <a:ext cx="271577" cy="3017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64084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747647" cy="35455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38" y="1429581"/>
            <a:ext cx="4470959" cy="100332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47453" y="1595666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20375" y="250695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כן!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78466" y="3566513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1288145" y="3625940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599" y="4519605"/>
            <a:ext cx="231343" cy="37467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696281" y="3501252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0" y="3762862"/>
            <a:ext cx="2444192" cy="37970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162" y="5271319"/>
            <a:ext cx="5019142" cy="1003324"/>
          </a:xfrm>
          <a:prstGeom prst="rect">
            <a:avLst/>
          </a:prstGeom>
        </p:spPr>
      </p:pic>
      <p:sp>
        <p:nvSpPr>
          <p:cNvPr id="35" name="מלבן מעוגל 34"/>
          <p:cNvSpPr/>
          <p:nvPr/>
        </p:nvSpPr>
        <p:spPr>
          <a:xfrm>
            <a:off x="0" y="3566513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13" y="4323757"/>
            <a:ext cx="3854014" cy="31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72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3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0" y="875493"/>
            <a:ext cx="271577" cy="3017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64084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747647" cy="35455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38" y="1429581"/>
            <a:ext cx="4470959" cy="100332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47453" y="1595666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20375" y="250695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כן!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78466" y="3566513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1288145" y="3625940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8696281" y="3501252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אכן 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280" y="3368674"/>
            <a:ext cx="2310918" cy="1003324"/>
          </a:xfrm>
          <a:prstGeom prst="rect">
            <a:avLst/>
          </a:prstGeom>
        </p:spPr>
      </p:pic>
      <p:sp>
        <p:nvSpPr>
          <p:cNvPr id="35" name="מלבן מעוגל 34"/>
          <p:cNvSpPr/>
          <p:nvPr/>
        </p:nvSpPr>
        <p:spPr>
          <a:xfrm>
            <a:off x="0" y="3566513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13" y="4371998"/>
            <a:ext cx="3824054" cy="27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76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3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0" y="875493"/>
            <a:ext cx="271577" cy="3017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64084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747647" cy="35455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935" y="1712411"/>
            <a:ext cx="4337684" cy="43754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9101" y="1595666"/>
            <a:ext cx="53301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המטריצות הסימטריות הן ת"מ.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78466" y="2814038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1288145" y="2873465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88" y="3535241"/>
            <a:ext cx="4089405" cy="31457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162" y="3459449"/>
            <a:ext cx="231343" cy="37467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696281" y="2748777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 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5" y="2828648"/>
            <a:ext cx="1958874" cy="394792"/>
          </a:xfrm>
          <a:prstGeom prst="rect">
            <a:avLst/>
          </a:prstGeom>
        </p:spPr>
      </p:pic>
      <p:sp>
        <p:nvSpPr>
          <p:cNvPr id="35" name="מלבן מעוגל 34"/>
          <p:cNvSpPr/>
          <p:nvPr/>
        </p:nvSpPr>
        <p:spPr>
          <a:xfrm>
            <a:off x="0" y="2814038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207" y="4057686"/>
            <a:ext cx="3015006" cy="414909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230" y="4705783"/>
            <a:ext cx="231343" cy="37467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666" y="5335384"/>
            <a:ext cx="5547209" cy="437540"/>
          </a:xfrm>
          <a:prstGeom prst="rect">
            <a:avLst/>
          </a:prstGeom>
        </p:spPr>
      </p:pic>
      <p:cxnSp>
        <p:nvCxnSpPr>
          <p:cNvPr id="16" name="מחבר חץ ישר 15"/>
          <p:cNvCxnSpPr/>
          <p:nvPr/>
        </p:nvCxnSpPr>
        <p:spPr>
          <a:xfrm flipV="1">
            <a:off x="6228837" y="5772924"/>
            <a:ext cx="267212" cy="4469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219700" y="6172200"/>
            <a:ext cx="16573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חוקי שיחלוף</a:t>
            </a:r>
            <a:endParaRPr lang="he-IL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189" y="5437225"/>
            <a:ext cx="372160" cy="233858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1" y="5365559"/>
            <a:ext cx="2285772" cy="37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17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30" grpId="0"/>
      <p:bldP spid="35" grpId="0" animBg="1"/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0" y="875493"/>
            <a:ext cx="271577" cy="3017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64084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747647" cy="35455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935" y="1712411"/>
            <a:ext cx="4337684" cy="43754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9101" y="1595666"/>
            <a:ext cx="53301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המטריצות הסימטריות הן ת"מ.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78466" y="2814038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1288145" y="2873465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162" y="3459449"/>
            <a:ext cx="231343" cy="37467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696281" y="2748777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436" y="2873465"/>
            <a:ext cx="2642845" cy="379704"/>
          </a:xfrm>
          <a:prstGeom prst="rect">
            <a:avLst/>
          </a:prstGeom>
        </p:spPr>
      </p:pic>
      <p:sp>
        <p:nvSpPr>
          <p:cNvPr id="35" name="מלבן מעוגל 34"/>
          <p:cNvSpPr/>
          <p:nvPr/>
        </p:nvSpPr>
        <p:spPr>
          <a:xfrm>
            <a:off x="0" y="2814038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294" y="4064946"/>
            <a:ext cx="1305078" cy="334442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230" y="4705783"/>
            <a:ext cx="231343" cy="37467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787" y="5260964"/>
            <a:ext cx="3424886" cy="437540"/>
          </a:xfrm>
          <a:prstGeom prst="rect">
            <a:avLst/>
          </a:prstGeom>
        </p:spPr>
      </p:pic>
      <p:cxnSp>
        <p:nvCxnSpPr>
          <p:cNvPr id="16" name="מחבר חץ ישר 15"/>
          <p:cNvCxnSpPr/>
          <p:nvPr/>
        </p:nvCxnSpPr>
        <p:spPr>
          <a:xfrm flipV="1">
            <a:off x="6228837" y="5772924"/>
            <a:ext cx="267212" cy="4469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219700" y="6172200"/>
            <a:ext cx="16573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חוקי שיחלוף</a:t>
            </a:r>
            <a:endParaRPr lang="he-IL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305" y="5395861"/>
            <a:ext cx="372160" cy="233858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5331739"/>
            <a:ext cx="1609344" cy="362102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55" y="3614056"/>
            <a:ext cx="3854014" cy="31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44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30" grpId="0"/>
      <p:bldP spid="35" grpId="0" animBg="1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0" y="875493"/>
            <a:ext cx="271577" cy="3017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64084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747647" cy="35455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935" y="1712411"/>
            <a:ext cx="4337684" cy="43754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9101" y="1595666"/>
            <a:ext cx="53301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המטריצות הסימטריות הן ת"מ.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78466" y="2814038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1288145" y="2873465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573" y="3446821"/>
            <a:ext cx="231343" cy="37467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696281" y="2748777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אכן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602" y="2789502"/>
            <a:ext cx="1091337" cy="344500"/>
          </a:xfrm>
          <a:prstGeom prst="rect">
            <a:avLst/>
          </a:prstGeom>
        </p:spPr>
      </p:pic>
      <p:sp>
        <p:nvSpPr>
          <p:cNvPr id="35" name="מלבן מעוגל 34"/>
          <p:cNvSpPr/>
          <p:nvPr/>
        </p:nvSpPr>
        <p:spPr>
          <a:xfrm>
            <a:off x="0" y="2814038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705" y="4064866"/>
            <a:ext cx="1237184" cy="344500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31" y="3728256"/>
            <a:ext cx="3824054" cy="27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58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30" grpId="0"/>
      <p:bldP spid="3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0" y="875493"/>
            <a:ext cx="271577" cy="301752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747647" cy="35455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652" y="1681345"/>
            <a:ext cx="4337684" cy="43754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9101" y="1595666"/>
            <a:ext cx="53301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המטריצות הסימטריות הן ת"מ.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0748619" y="268859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גם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653" y="2731436"/>
            <a:ext cx="4662067" cy="43754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19101" y="2691144"/>
            <a:ext cx="53301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המטריצות האנטי סימטריות הן ת"מ.</a:t>
            </a:r>
            <a:endParaRPr lang="he-IL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10748619" y="356275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769" y="3701138"/>
            <a:ext cx="2574951" cy="3445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562226" y="3611778"/>
            <a:ext cx="53301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ת"מ?</a:t>
            </a:r>
            <a:endParaRPr lang="he-IL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10141265" y="4456374"/>
            <a:ext cx="16456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לא! למשל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403" y="4391955"/>
            <a:ext cx="7855609" cy="1003325"/>
          </a:xfrm>
          <a:prstGeom prst="rect">
            <a:avLst/>
          </a:prstGeom>
        </p:spPr>
      </p:pic>
      <p:sp>
        <p:nvSpPr>
          <p:cNvPr id="31" name="סוגר מסולסל שמאלי 30"/>
          <p:cNvSpPr/>
          <p:nvPr/>
        </p:nvSpPr>
        <p:spPr>
          <a:xfrm rot="16200000">
            <a:off x="2716933" y="4736233"/>
            <a:ext cx="235636" cy="2026698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788" y="5960786"/>
            <a:ext cx="905255" cy="344500"/>
          </a:xfrm>
          <a:prstGeom prst="rect">
            <a:avLst/>
          </a:prstGeom>
        </p:spPr>
      </p:pic>
      <p:sp>
        <p:nvSpPr>
          <p:cNvPr id="33" name="סוגר מסולסל שמאלי 32"/>
          <p:cNvSpPr/>
          <p:nvPr/>
        </p:nvSpPr>
        <p:spPr>
          <a:xfrm rot="16200000">
            <a:off x="5322440" y="4732359"/>
            <a:ext cx="235636" cy="2026698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295" y="5956912"/>
            <a:ext cx="895197" cy="3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8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1" grpId="0"/>
      <p:bldP spid="24" grpId="0"/>
      <p:bldP spid="28" grpId="0"/>
      <p:bldP spid="31" grpId="0" animBg="1"/>
      <p:bldP spid="3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0" y="875493"/>
            <a:ext cx="271577" cy="301752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747647" cy="35455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652" y="1681345"/>
            <a:ext cx="4337684" cy="43754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9101" y="1595666"/>
            <a:ext cx="53301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המטריצות הסימטריות הן ת"מ.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0748619" y="268859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גם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653" y="2731436"/>
            <a:ext cx="4662067" cy="43754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19101" y="2691144"/>
            <a:ext cx="53301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המטריצות האנטי סימטריות הן ת"מ.</a:t>
            </a:r>
            <a:endParaRPr lang="he-IL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10748619" y="356275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669" y="3701138"/>
            <a:ext cx="1566596" cy="3445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562226" y="3611778"/>
            <a:ext cx="53301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ת"מ?</a:t>
            </a:r>
            <a:endParaRPr lang="he-IL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10141265" y="4456374"/>
            <a:ext cx="164563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כן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315" y="4577799"/>
            <a:ext cx="6178371" cy="397307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725" y="5440552"/>
            <a:ext cx="231343" cy="37467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067" y="6218566"/>
            <a:ext cx="2756002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64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0" y="375312"/>
            <a:ext cx="11096625" cy="1325563"/>
          </a:xfrm>
        </p:spPr>
        <p:txBody>
          <a:bodyPr/>
          <a:lstStyle/>
          <a:p>
            <a:r>
              <a:rPr lang="he-IL" dirty="0" smtClean="0"/>
              <a:t>משפט: יהיה          מ"ו. יהיו                           שני ת"מ.  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550" y="841954"/>
            <a:ext cx="398983" cy="39227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841954"/>
            <a:ext cx="3094634" cy="482803"/>
          </a:xfrm>
          <a:prstGeom prst="rect">
            <a:avLst/>
          </a:prstGeom>
        </p:spPr>
      </p:pic>
      <p:sp>
        <p:nvSpPr>
          <p:cNvPr id="18" name="כותרת 1"/>
          <p:cNvSpPr txBox="1">
            <a:spLocks/>
          </p:cNvSpPr>
          <p:nvPr/>
        </p:nvSpPr>
        <p:spPr>
          <a:xfrm>
            <a:off x="609600" y="1791399"/>
            <a:ext cx="1109662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 smtClean="0"/>
              <a:t>אזי:</a:t>
            </a:r>
            <a:endParaRPr lang="he-IL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91" y="3327980"/>
            <a:ext cx="11547041" cy="556565"/>
          </a:xfrm>
          <a:prstGeom prst="rect">
            <a:avLst/>
          </a:prstGeom>
        </p:spPr>
      </p:pic>
      <p:sp>
        <p:nvSpPr>
          <p:cNvPr id="23" name="סוגר מסולסל שמאלי 22"/>
          <p:cNvSpPr/>
          <p:nvPr/>
        </p:nvSpPr>
        <p:spPr>
          <a:xfrm rot="16200000">
            <a:off x="1462808" y="3294783"/>
            <a:ext cx="216586" cy="2509298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TextBox 12"/>
          <p:cNvSpPr txBox="1"/>
          <p:nvPr/>
        </p:nvSpPr>
        <p:spPr>
          <a:xfrm>
            <a:off x="0" y="4819650"/>
            <a:ext cx="294322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איחוד תתי מרחבים הוא ת"מ</a:t>
            </a:r>
            <a:endParaRPr lang="he-IL" sz="2800" dirty="0"/>
          </a:p>
        </p:txBody>
      </p:sp>
      <p:sp>
        <p:nvSpPr>
          <p:cNvPr id="25" name="סוגר מסולסל שמאלי 24"/>
          <p:cNvSpPr/>
          <p:nvPr/>
        </p:nvSpPr>
        <p:spPr>
          <a:xfrm rot="16200000">
            <a:off x="8880305" y="1300890"/>
            <a:ext cx="108294" cy="6172203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TextBox 25"/>
          <p:cNvSpPr txBox="1"/>
          <p:nvPr/>
        </p:nvSpPr>
        <p:spPr>
          <a:xfrm>
            <a:off x="7591425" y="4744067"/>
            <a:ext cx="29432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אחד מוכל בשני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15315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15411" y="-208024"/>
            <a:ext cx="10515600" cy="1325563"/>
          </a:xfrm>
        </p:spPr>
        <p:txBody>
          <a:bodyPr/>
          <a:lstStyle/>
          <a:p>
            <a:pPr algn="ctr"/>
            <a:r>
              <a:rPr lang="he-IL" u="sng" dirty="0" smtClean="0"/>
              <a:t>חיתוך תתי מרחבים</a:t>
            </a:r>
            <a:endParaRPr lang="he-IL" u="sng" dirty="0"/>
          </a:p>
        </p:txBody>
      </p:sp>
      <p:sp>
        <p:nvSpPr>
          <p:cNvPr id="14" name="כותרת 1 1"/>
          <p:cNvSpPr txBox="1">
            <a:spLocks/>
          </p:cNvSpPr>
          <p:nvPr/>
        </p:nvSpPr>
        <p:spPr>
          <a:xfrm>
            <a:off x="609600" y="1051587"/>
            <a:ext cx="1109662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mtClean="0"/>
              <a:t>משפט: יהיה          מ"ו. יהיו                           שני ת"מ.  </a:t>
            </a:r>
            <a:endParaRPr lang="he-IL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550" y="1518229"/>
            <a:ext cx="398983" cy="392278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1518229"/>
            <a:ext cx="3094634" cy="482803"/>
          </a:xfrm>
          <a:prstGeom prst="rect">
            <a:avLst/>
          </a:prstGeom>
        </p:spPr>
      </p:pic>
      <p:sp>
        <p:nvSpPr>
          <p:cNvPr id="17" name="כותרת 1 2"/>
          <p:cNvSpPr txBox="1">
            <a:spLocks/>
          </p:cNvSpPr>
          <p:nvPr/>
        </p:nvSpPr>
        <p:spPr>
          <a:xfrm>
            <a:off x="495300" y="2377150"/>
            <a:ext cx="1109662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 smtClean="0"/>
              <a:t>אזי:</a:t>
            </a:r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225" y="3326595"/>
            <a:ext cx="3463442" cy="459333"/>
          </a:xfrm>
          <a:prstGeom prst="rect">
            <a:avLst/>
          </a:prstGeom>
        </p:spPr>
      </p:pic>
      <p:grpSp>
        <p:nvGrpSpPr>
          <p:cNvPr id="4" name="קבוצה 3"/>
          <p:cNvGrpSpPr/>
          <p:nvPr/>
        </p:nvGrpSpPr>
        <p:grpSpPr>
          <a:xfrm>
            <a:off x="4071746" y="4735373"/>
            <a:ext cx="3298317" cy="1913234"/>
            <a:chOff x="1828800" y="4544568"/>
            <a:chExt cx="2743454" cy="1600200"/>
          </a:xfrm>
        </p:grpSpPr>
        <p:sp>
          <p:nvSpPr>
            <p:cNvPr id="3" name="אליפסה 2"/>
            <p:cNvSpPr/>
            <p:nvPr/>
          </p:nvSpPr>
          <p:spPr>
            <a:xfrm>
              <a:off x="1837944" y="4544568"/>
              <a:ext cx="1627632" cy="1600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אליפסה 8"/>
            <p:cNvSpPr/>
            <p:nvPr/>
          </p:nvSpPr>
          <p:spPr>
            <a:xfrm>
              <a:off x="2944622" y="4544568"/>
              <a:ext cx="1627632" cy="1600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" name="אליפסה 9"/>
            <p:cNvSpPr/>
            <p:nvPr/>
          </p:nvSpPr>
          <p:spPr>
            <a:xfrm>
              <a:off x="1828800" y="4544568"/>
              <a:ext cx="1627632" cy="1600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968" y="4735373"/>
            <a:ext cx="510464" cy="34450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512" y="4790074"/>
            <a:ext cx="520522" cy="344500"/>
          </a:xfrm>
          <a:prstGeom prst="rect">
            <a:avLst/>
          </a:prstGeom>
        </p:spPr>
      </p:pic>
      <p:sp>
        <p:nvSpPr>
          <p:cNvPr id="8" name="צורה חופשית 7"/>
          <p:cNvSpPr/>
          <p:nvPr/>
        </p:nvSpPr>
        <p:spPr>
          <a:xfrm>
            <a:off x="5369707" y="4980612"/>
            <a:ext cx="621792" cy="1371748"/>
          </a:xfrm>
          <a:custGeom>
            <a:avLst/>
            <a:gdLst>
              <a:gd name="connsiteX0" fmla="*/ 329184 w 621792"/>
              <a:gd name="connsiteY0" fmla="*/ 27580 h 1371748"/>
              <a:gd name="connsiteX1" fmla="*/ 283464 w 621792"/>
              <a:gd name="connsiteY1" fmla="*/ 45868 h 1371748"/>
              <a:gd name="connsiteX2" fmla="*/ 256032 w 621792"/>
              <a:gd name="connsiteY2" fmla="*/ 100732 h 1371748"/>
              <a:gd name="connsiteX3" fmla="*/ 219456 w 621792"/>
              <a:gd name="connsiteY3" fmla="*/ 119020 h 1371748"/>
              <a:gd name="connsiteX4" fmla="*/ 192024 w 621792"/>
              <a:gd name="connsiteY4" fmla="*/ 137308 h 1371748"/>
              <a:gd name="connsiteX5" fmla="*/ 182880 w 621792"/>
              <a:gd name="connsiteY5" fmla="*/ 164740 h 1371748"/>
              <a:gd name="connsiteX6" fmla="*/ 137160 w 621792"/>
              <a:gd name="connsiteY6" fmla="*/ 219604 h 1371748"/>
              <a:gd name="connsiteX7" fmla="*/ 109728 w 621792"/>
              <a:gd name="connsiteY7" fmla="*/ 320188 h 1371748"/>
              <a:gd name="connsiteX8" fmla="*/ 91440 w 621792"/>
              <a:gd name="connsiteY8" fmla="*/ 347620 h 1371748"/>
              <a:gd name="connsiteX9" fmla="*/ 73152 w 621792"/>
              <a:gd name="connsiteY9" fmla="*/ 402484 h 1371748"/>
              <a:gd name="connsiteX10" fmla="*/ 64008 w 621792"/>
              <a:gd name="connsiteY10" fmla="*/ 429916 h 1371748"/>
              <a:gd name="connsiteX11" fmla="*/ 54864 w 621792"/>
              <a:gd name="connsiteY11" fmla="*/ 457348 h 1371748"/>
              <a:gd name="connsiteX12" fmla="*/ 45720 w 621792"/>
              <a:gd name="connsiteY12" fmla="*/ 567076 h 1371748"/>
              <a:gd name="connsiteX13" fmla="*/ 18288 w 621792"/>
              <a:gd name="connsiteY13" fmla="*/ 649372 h 1371748"/>
              <a:gd name="connsiteX14" fmla="*/ 0 w 621792"/>
              <a:gd name="connsiteY14" fmla="*/ 768244 h 1371748"/>
              <a:gd name="connsiteX15" fmla="*/ 18288 w 621792"/>
              <a:gd name="connsiteY15" fmla="*/ 868828 h 1371748"/>
              <a:gd name="connsiteX16" fmla="*/ 54864 w 621792"/>
              <a:gd name="connsiteY16" fmla="*/ 923692 h 1371748"/>
              <a:gd name="connsiteX17" fmla="*/ 73152 w 621792"/>
              <a:gd name="connsiteY17" fmla="*/ 951124 h 1371748"/>
              <a:gd name="connsiteX18" fmla="*/ 100584 w 621792"/>
              <a:gd name="connsiteY18" fmla="*/ 1042564 h 1371748"/>
              <a:gd name="connsiteX19" fmla="*/ 118872 w 621792"/>
              <a:gd name="connsiteY19" fmla="*/ 1069996 h 1371748"/>
              <a:gd name="connsiteX20" fmla="*/ 146304 w 621792"/>
              <a:gd name="connsiteY20" fmla="*/ 1170580 h 1371748"/>
              <a:gd name="connsiteX21" fmla="*/ 164592 w 621792"/>
              <a:gd name="connsiteY21" fmla="*/ 1198012 h 1371748"/>
              <a:gd name="connsiteX22" fmla="*/ 173736 w 621792"/>
              <a:gd name="connsiteY22" fmla="*/ 1225444 h 1371748"/>
              <a:gd name="connsiteX23" fmla="*/ 201168 w 621792"/>
              <a:gd name="connsiteY23" fmla="*/ 1243732 h 1371748"/>
              <a:gd name="connsiteX24" fmla="*/ 237744 w 621792"/>
              <a:gd name="connsiteY24" fmla="*/ 1326028 h 1371748"/>
              <a:gd name="connsiteX25" fmla="*/ 265176 w 621792"/>
              <a:gd name="connsiteY25" fmla="*/ 1344316 h 1371748"/>
              <a:gd name="connsiteX26" fmla="*/ 320040 w 621792"/>
              <a:gd name="connsiteY26" fmla="*/ 1362604 h 1371748"/>
              <a:gd name="connsiteX27" fmla="*/ 347472 w 621792"/>
              <a:gd name="connsiteY27" fmla="*/ 1371748 h 1371748"/>
              <a:gd name="connsiteX28" fmla="*/ 420624 w 621792"/>
              <a:gd name="connsiteY28" fmla="*/ 1362604 h 1371748"/>
              <a:gd name="connsiteX29" fmla="*/ 429768 w 621792"/>
              <a:gd name="connsiteY29" fmla="*/ 1335172 h 1371748"/>
              <a:gd name="connsiteX30" fmla="*/ 448056 w 621792"/>
              <a:gd name="connsiteY30" fmla="*/ 1307740 h 1371748"/>
              <a:gd name="connsiteX31" fmla="*/ 457200 w 621792"/>
              <a:gd name="connsiteY31" fmla="*/ 1271164 h 1371748"/>
              <a:gd name="connsiteX32" fmla="*/ 521208 w 621792"/>
              <a:gd name="connsiteY32" fmla="*/ 1198012 h 1371748"/>
              <a:gd name="connsiteX33" fmla="*/ 539496 w 621792"/>
              <a:gd name="connsiteY33" fmla="*/ 1143148 h 1371748"/>
              <a:gd name="connsiteX34" fmla="*/ 557784 w 621792"/>
              <a:gd name="connsiteY34" fmla="*/ 1115716 h 1371748"/>
              <a:gd name="connsiteX35" fmla="*/ 585216 w 621792"/>
              <a:gd name="connsiteY35" fmla="*/ 1024276 h 1371748"/>
              <a:gd name="connsiteX36" fmla="*/ 594360 w 621792"/>
              <a:gd name="connsiteY36" fmla="*/ 859684 h 1371748"/>
              <a:gd name="connsiteX37" fmla="*/ 603504 w 621792"/>
              <a:gd name="connsiteY37" fmla="*/ 813964 h 1371748"/>
              <a:gd name="connsiteX38" fmla="*/ 621792 w 621792"/>
              <a:gd name="connsiteY38" fmla="*/ 786532 h 1371748"/>
              <a:gd name="connsiteX39" fmla="*/ 612648 w 621792"/>
              <a:gd name="connsiteY39" fmla="*/ 484780 h 1371748"/>
              <a:gd name="connsiteX40" fmla="*/ 603504 w 621792"/>
              <a:gd name="connsiteY40" fmla="*/ 457348 h 1371748"/>
              <a:gd name="connsiteX41" fmla="*/ 594360 w 621792"/>
              <a:gd name="connsiteY41" fmla="*/ 393340 h 1371748"/>
              <a:gd name="connsiteX42" fmla="*/ 576072 w 621792"/>
              <a:gd name="connsiteY42" fmla="*/ 338476 h 1371748"/>
              <a:gd name="connsiteX43" fmla="*/ 566928 w 621792"/>
              <a:gd name="connsiteY43" fmla="*/ 311044 h 1371748"/>
              <a:gd name="connsiteX44" fmla="*/ 548640 w 621792"/>
              <a:gd name="connsiteY44" fmla="*/ 283612 h 1371748"/>
              <a:gd name="connsiteX45" fmla="*/ 521208 w 621792"/>
              <a:gd name="connsiteY45" fmla="*/ 228748 h 1371748"/>
              <a:gd name="connsiteX46" fmla="*/ 484632 w 621792"/>
              <a:gd name="connsiteY46" fmla="*/ 173884 h 1371748"/>
              <a:gd name="connsiteX47" fmla="*/ 475488 w 621792"/>
              <a:gd name="connsiteY47" fmla="*/ 146452 h 1371748"/>
              <a:gd name="connsiteX48" fmla="*/ 448056 w 621792"/>
              <a:gd name="connsiteY48" fmla="*/ 137308 h 1371748"/>
              <a:gd name="connsiteX49" fmla="*/ 420624 w 621792"/>
              <a:gd name="connsiteY49" fmla="*/ 119020 h 1371748"/>
              <a:gd name="connsiteX50" fmla="*/ 402336 w 621792"/>
              <a:gd name="connsiteY50" fmla="*/ 91588 h 1371748"/>
              <a:gd name="connsiteX51" fmla="*/ 347472 w 621792"/>
              <a:gd name="connsiteY51" fmla="*/ 55012 h 1371748"/>
              <a:gd name="connsiteX52" fmla="*/ 320040 w 621792"/>
              <a:gd name="connsiteY52" fmla="*/ 148 h 1371748"/>
              <a:gd name="connsiteX53" fmla="*/ 329184 w 621792"/>
              <a:gd name="connsiteY53" fmla="*/ 27580 h 1371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621792" h="1371748">
                <a:moveTo>
                  <a:pt x="329184" y="27580"/>
                </a:moveTo>
                <a:cubicBezTo>
                  <a:pt x="323088" y="35200"/>
                  <a:pt x="296821" y="36328"/>
                  <a:pt x="283464" y="45868"/>
                </a:cubicBezTo>
                <a:cubicBezTo>
                  <a:pt x="224107" y="88266"/>
                  <a:pt x="299982" y="56782"/>
                  <a:pt x="256032" y="100732"/>
                </a:cubicBezTo>
                <a:cubicBezTo>
                  <a:pt x="246393" y="110371"/>
                  <a:pt x="231291" y="112257"/>
                  <a:pt x="219456" y="119020"/>
                </a:cubicBezTo>
                <a:cubicBezTo>
                  <a:pt x="209914" y="124472"/>
                  <a:pt x="201168" y="131212"/>
                  <a:pt x="192024" y="137308"/>
                </a:cubicBezTo>
                <a:cubicBezTo>
                  <a:pt x="188976" y="146452"/>
                  <a:pt x="187191" y="156119"/>
                  <a:pt x="182880" y="164740"/>
                </a:cubicBezTo>
                <a:cubicBezTo>
                  <a:pt x="170149" y="190201"/>
                  <a:pt x="157383" y="199381"/>
                  <a:pt x="137160" y="219604"/>
                </a:cubicBezTo>
                <a:cubicBezTo>
                  <a:pt x="132253" y="244141"/>
                  <a:pt x="122987" y="300300"/>
                  <a:pt x="109728" y="320188"/>
                </a:cubicBezTo>
                <a:cubicBezTo>
                  <a:pt x="103632" y="329332"/>
                  <a:pt x="95903" y="337577"/>
                  <a:pt x="91440" y="347620"/>
                </a:cubicBezTo>
                <a:cubicBezTo>
                  <a:pt x="83611" y="365236"/>
                  <a:pt x="79248" y="384196"/>
                  <a:pt x="73152" y="402484"/>
                </a:cubicBezTo>
                <a:lnTo>
                  <a:pt x="64008" y="429916"/>
                </a:lnTo>
                <a:lnTo>
                  <a:pt x="54864" y="457348"/>
                </a:lnTo>
                <a:cubicBezTo>
                  <a:pt x="51816" y="493924"/>
                  <a:pt x="51754" y="530873"/>
                  <a:pt x="45720" y="567076"/>
                </a:cubicBezTo>
                <a:cubicBezTo>
                  <a:pt x="27432" y="676804"/>
                  <a:pt x="32004" y="580792"/>
                  <a:pt x="18288" y="649372"/>
                </a:cubicBezTo>
                <a:cubicBezTo>
                  <a:pt x="4325" y="719189"/>
                  <a:pt x="11072" y="679670"/>
                  <a:pt x="0" y="768244"/>
                </a:cubicBezTo>
                <a:cubicBezTo>
                  <a:pt x="1063" y="775683"/>
                  <a:pt x="9665" y="851582"/>
                  <a:pt x="18288" y="868828"/>
                </a:cubicBezTo>
                <a:cubicBezTo>
                  <a:pt x="28118" y="888487"/>
                  <a:pt x="42672" y="905404"/>
                  <a:pt x="54864" y="923692"/>
                </a:cubicBezTo>
                <a:lnTo>
                  <a:pt x="73152" y="951124"/>
                </a:lnTo>
                <a:cubicBezTo>
                  <a:pt x="78264" y="971570"/>
                  <a:pt x="91679" y="1029207"/>
                  <a:pt x="100584" y="1042564"/>
                </a:cubicBezTo>
                <a:lnTo>
                  <a:pt x="118872" y="1069996"/>
                </a:lnTo>
                <a:cubicBezTo>
                  <a:pt x="123779" y="1094533"/>
                  <a:pt x="133045" y="1150692"/>
                  <a:pt x="146304" y="1170580"/>
                </a:cubicBezTo>
                <a:cubicBezTo>
                  <a:pt x="152400" y="1179724"/>
                  <a:pt x="159677" y="1188182"/>
                  <a:pt x="164592" y="1198012"/>
                </a:cubicBezTo>
                <a:cubicBezTo>
                  <a:pt x="168903" y="1206633"/>
                  <a:pt x="167715" y="1217918"/>
                  <a:pt x="173736" y="1225444"/>
                </a:cubicBezTo>
                <a:cubicBezTo>
                  <a:pt x="180601" y="1234026"/>
                  <a:pt x="192024" y="1237636"/>
                  <a:pt x="201168" y="1243732"/>
                </a:cubicBezTo>
                <a:cubicBezTo>
                  <a:pt x="210222" y="1270895"/>
                  <a:pt x="216008" y="1304292"/>
                  <a:pt x="237744" y="1326028"/>
                </a:cubicBezTo>
                <a:cubicBezTo>
                  <a:pt x="245515" y="1333799"/>
                  <a:pt x="255133" y="1339853"/>
                  <a:pt x="265176" y="1344316"/>
                </a:cubicBezTo>
                <a:cubicBezTo>
                  <a:pt x="282792" y="1352145"/>
                  <a:pt x="301752" y="1356508"/>
                  <a:pt x="320040" y="1362604"/>
                </a:cubicBezTo>
                <a:lnTo>
                  <a:pt x="347472" y="1371748"/>
                </a:lnTo>
                <a:cubicBezTo>
                  <a:pt x="371856" y="1368700"/>
                  <a:pt x="398168" y="1372584"/>
                  <a:pt x="420624" y="1362604"/>
                </a:cubicBezTo>
                <a:cubicBezTo>
                  <a:pt x="429432" y="1358689"/>
                  <a:pt x="425457" y="1343793"/>
                  <a:pt x="429768" y="1335172"/>
                </a:cubicBezTo>
                <a:cubicBezTo>
                  <a:pt x="434683" y="1325342"/>
                  <a:pt x="441960" y="1316884"/>
                  <a:pt x="448056" y="1307740"/>
                </a:cubicBezTo>
                <a:cubicBezTo>
                  <a:pt x="451104" y="1295548"/>
                  <a:pt x="451580" y="1282404"/>
                  <a:pt x="457200" y="1271164"/>
                </a:cubicBezTo>
                <a:cubicBezTo>
                  <a:pt x="483870" y="1217824"/>
                  <a:pt x="483489" y="1223158"/>
                  <a:pt x="521208" y="1198012"/>
                </a:cubicBezTo>
                <a:cubicBezTo>
                  <a:pt x="527304" y="1179724"/>
                  <a:pt x="528803" y="1159188"/>
                  <a:pt x="539496" y="1143148"/>
                </a:cubicBezTo>
                <a:cubicBezTo>
                  <a:pt x="545592" y="1134004"/>
                  <a:pt x="553321" y="1125759"/>
                  <a:pt x="557784" y="1115716"/>
                </a:cubicBezTo>
                <a:cubicBezTo>
                  <a:pt x="570505" y="1087093"/>
                  <a:pt x="577616" y="1054674"/>
                  <a:pt x="585216" y="1024276"/>
                </a:cubicBezTo>
                <a:cubicBezTo>
                  <a:pt x="588264" y="969412"/>
                  <a:pt x="589600" y="914426"/>
                  <a:pt x="594360" y="859684"/>
                </a:cubicBezTo>
                <a:cubicBezTo>
                  <a:pt x="595706" y="844201"/>
                  <a:pt x="598047" y="828516"/>
                  <a:pt x="603504" y="813964"/>
                </a:cubicBezTo>
                <a:cubicBezTo>
                  <a:pt x="607363" y="803674"/>
                  <a:pt x="615696" y="795676"/>
                  <a:pt x="621792" y="786532"/>
                </a:cubicBezTo>
                <a:cubicBezTo>
                  <a:pt x="618744" y="685948"/>
                  <a:pt x="618230" y="585255"/>
                  <a:pt x="612648" y="484780"/>
                </a:cubicBezTo>
                <a:cubicBezTo>
                  <a:pt x="612113" y="475156"/>
                  <a:pt x="605394" y="466799"/>
                  <a:pt x="603504" y="457348"/>
                </a:cubicBezTo>
                <a:cubicBezTo>
                  <a:pt x="599277" y="436214"/>
                  <a:pt x="599206" y="414341"/>
                  <a:pt x="594360" y="393340"/>
                </a:cubicBezTo>
                <a:cubicBezTo>
                  <a:pt x="590025" y="374556"/>
                  <a:pt x="582168" y="356764"/>
                  <a:pt x="576072" y="338476"/>
                </a:cubicBezTo>
                <a:cubicBezTo>
                  <a:pt x="573024" y="329332"/>
                  <a:pt x="572275" y="319064"/>
                  <a:pt x="566928" y="311044"/>
                </a:cubicBezTo>
                <a:cubicBezTo>
                  <a:pt x="560832" y="301900"/>
                  <a:pt x="553555" y="293442"/>
                  <a:pt x="548640" y="283612"/>
                </a:cubicBezTo>
                <a:cubicBezTo>
                  <a:pt x="510782" y="207896"/>
                  <a:pt x="573619" y="307364"/>
                  <a:pt x="521208" y="228748"/>
                </a:cubicBezTo>
                <a:cubicBezTo>
                  <a:pt x="500208" y="144748"/>
                  <a:pt x="530558" y="231291"/>
                  <a:pt x="484632" y="173884"/>
                </a:cubicBezTo>
                <a:cubicBezTo>
                  <a:pt x="478611" y="166358"/>
                  <a:pt x="482304" y="153268"/>
                  <a:pt x="475488" y="146452"/>
                </a:cubicBezTo>
                <a:cubicBezTo>
                  <a:pt x="468672" y="139636"/>
                  <a:pt x="456677" y="141619"/>
                  <a:pt x="448056" y="137308"/>
                </a:cubicBezTo>
                <a:cubicBezTo>
                  <a:pt x="438226" y="132393"/>
                  <a:pt x="429768" y="125116"/>
                  <a:pt x="420624" y="119020"/>
                </a:cubicBezTo>
                <a:cubicBezTo>
                  <a:pt x="414528" y="109876"/>
                  <a:pt x="410607" y="98825"/>
                  <a:pt x="402336" y="91588"/>
                </a:cubicBezTo>
                <a:cubicBezTo>
                  <a:pt x="385795" y="77114"/>
                  <a:pt x="347472" y="55012"/>
                  <a:pt x="347472" y="55012"/>
                </a:cubicBezTo>
                <a:cubicBezTo>
                  <a:pt x="340035" y="32701"/>
                  <a:pt x="337766" y="17874"/>
                  <a:pt x="320040" y="148"/>
                </a:cubicBezTo>
                <a:cubicBezTo>
                  <a:pt x="317885" y="-2007"/>
                  <a:pt x="335280" y="19960"/>
                  <a:pt x="329184" y="27580"/>
                </a:cubicBez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9" name="מחבר חץ ישר 18"/>
          <p:cNvCxnSpPr/>
          <p:nvPr/>
        </p:nvCxnSpPr>
        <p:spPr>
          <a:xfrm>
            <a:off x="5680603" y="3959352"/>
            <a:ext cx="0" cy="124358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71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2800" dirty="0" smtClean="0"/>
              <a:t>דוגמא (חשובה!)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725" y="1737457"/>
            <a:ext cx="1322680" cy="35455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58592"/>
            <a:ext cx="6917667" cy="150373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99" y="2092016"/>
            <a:ext cx="7450762" cy="1503732"/>
          </a:xfrm>
          <a:prstGeom prst="rect">
            <a:avLst/>
          </a:prstGeom>
        </p:spPr>
      </p:pic>
      <p:sp>
        <p:nvSpPr>
          <p:cNvPr id="20" name="כותרת 1 1"/>
          <p:cNvSpPr txBox="1">
            <a:spLocks/>
          </p:cNvSpPr>
          <p:nvPr/>
        </p:nvSpPr>
        <p:spPr>
          <a:xfrm>
            <a:off x="981075" y="30702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מצא את החיתוך.</a:t>
            </a:r>
            <a:endParaRPr lang="he-IL" sz="2800" dirty="0"/>
          </a:p>
        </p:txBody>
      </p:sp>
      <p:sp>
        <p:nvSpPr>
          <p:cNvPr id="21" name="כותרת 1 2"/>
          <p:cNvSpPr txBox="1">
            <a:spLocks/>
          </p:cNvSpPr>
          <p:nvPr/>
        </p:nvSpPr>
        <p:spPr>
          <a:xfrm>
            <a:off x="981075" y="398120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99" y="4185970"/>
            <a:ext cx="9894953" cy="150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00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2800" dirty="0" smtClean="0"/>
              <a:t>ניתוח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58592"/>
            <a:ext cx="6917667" cy="150373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99" y="2092016"/>
            <a:ext cx="7450762" cy="1503732"/>
          </a:xfrm>
          <a:prstGeom prst="rect">
            <a:avLst/>
          </a:prstGeom>
        </p:spPr>
      </p:pic>
      <p:cxnSp>
        <p:nvCxnSpPr>
          <p:cNvPr id="6" name="מחבר חץ ישר 5"/>
          <p:cNvCxnSpPr/>
          <p:nvPr/>
        </p:nvCxnSpPr>
        <p:spPr>
          <a:xfrm flipH="1" flipV="1">
            <a:off x="7658100" y="1181100"/>
            <a:ext cx="1447800" cy="781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חץ ישר 8"/>
          <p:cNvCxnSpPr/>
          <p:nvPr/>
        </p:nvCxnSpPr>
        <p:spPr>
          <a:xfrm flipH="1">
            <a:off x="8067675" y="2000250"/>
            <a:ext cx="1009650" cy="628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325939" y="1690688"/>
            <a:ext cx="2744673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מערכת משוואות</a:t>
            </a:r>
          </a:p>
          <a:p>
            <a:pPr algn="ctr"/>
            <a:r>
              <a:rPr lang="he-IL" sz="2800" dirty="0" smtClean="0"/>
              <a:t>לינאריות הומוגנית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76" y="3650765"/>
            <a:ext cx="231343" cy="37467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994" y="187845"/>
            <a:ext cx="1322680" cy="354559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5" y="4311650"/>
            <a:ext cx="4440784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5" y="5349875"/>
            <a:ext cx="4440784" cy="417424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72" y="4340225"/>
            <a:ext cx="2326005" cy="417424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72" y="5366904"/>
            <a:ext cx="2650388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34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266224" y="324482"/>
            <a:ext cx="1562100" cy="1325563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ניתוח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923" y="3912132"/>
            <a:ext cx="231343" cy="37467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644" y="156412"/>
            <a:ext cx="1322680" cy="354559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5" y="946378"/>
            <a:ext cx="4440784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218" y="946378"/>
            <a:ext cx="4440784" cy="417424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26" y="156412"/>
            <a:ext cx="2326005" cy="417424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371" y="156412"/>
            <a:ext cx="2650388" cy="417424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70" y="1973057"/>
            <a:ext cx="9894953" cy="150624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729" y="4719636"/>
            <a:ext cx="5298262" cy="417424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300" y="5640583"/>
            <a:ext cx="4843120" cy="1003325"/>
          </a:xfrm>
          <a:prstGeom prst="rect">
            <a:avLst/>
          </a:prstGeom>
        </p:spPr>
      </p:pic>
      <p:cxnSp>
        <p:nvCxnSpPr>
          <p:cNvPr id="19" name="מחבר חץ ישר 18"/>
          <p:cNvCxnSpPr/>
          <p:nvPr/>
        </p:nvCxnSpPr>
        <p:spPr>
          <a:xfrm flipH="1" flipV="1">
            <a:off x="10413024" y="3708946"/>
            <a:ext cx="540726" cy="929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277351" y="4719636"/>
            <a:ext cx="291465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גם מערכת משוואות</a:t>
            </a:r>
          </a:p>
          <a:p>
            <a:pPr algn="ctr"/>
            <a:r>
              <a:rPr lang="he-IL" sz="2800" dirty="0" smtClean="0"/>
              <a:t>לינאריות הומוגנית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00697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266224" y="324482"/>
            <a:ext cx="1562100" cy="1325563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באופן כללי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061" y="2999564"/>
            <a:ext cx="231343" cy="37467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95" y="711253"/>
            <a:ext cx="1317651" cy="294209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5" y="1555978"/>
            <a:ext cx="4440784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174" y="1555978"/>
            <a:ext cx="4440784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004" y="3954817"/>
            <a:ext cx="5298262" cy="41742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6" y="5045202"/>
            <a:ext cx="1885950" cy="100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1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31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25.75"/>
  <p:tag name="OUTPUTDPI" val="1200"/>
  <p:tag name="LATEXADDIN" val="\documentclass{article}&#10;\usepackage{amsmath}&#10;\usepackage{amssymb}&#10;\usepackage{amsthm}&#10;\usepackage{xcolor}&#10;\pagestyle{empty}&#10;\begin{document}&#10;&#10;&#10;$(V,\mathbb{F}, + ,\cdot)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287.25"/>
  <p:tag name="OUTPUTDPI" val="1200"/>
  <p:tag name="LATEXADDIN" val="\documentclass{article}&#10;\usepackage{amsmath}&#10;\usepackage{amssymb}&#10;\usepackage{amsthm}&#10;\usepackage{xcolor}&#10;\pagestyle{empty}&#10;\begin{document}&#10;&#10;&#10;$v_i\cdot v_j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871.5"/>
  <p:tag name="OUTPUTDPI" val="1200"/>
  <p:tag name="LATEXADDIN" val="\documentclass{article}&#10;\usepackage{amsmath}&#10;\usepackage{amssymb}&#10;\usepackage{amsthm}&#10;\usepackage{xcolor}&#10;\pagestyle{empty}&#10;\begin{document}&#10;&#10;&#10;$(V=\mathbb{R}^2,\mathbb{R}, + ,\cdot)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851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}&#10;x_{1}\\&#10;y_{1}&#10;\end{array}\right) +&#10;\left(\begin{array}{c}&#10;x_{2}\\&#10;y_{2}&#10;\end{array}\right)=&#10;\left(\begin{array}{c}&#10;x_{1}+x_2\\&#10;y_{1}+y_2&#10;\end{array}\right)&#10;$&#10;\end{document}"/>
  <p:tag name="IGUANATEXSIZE" val="33"/>
  <p:tag name="IGUANATEXCURSOR" val="304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074.75"/>
  <p:tag name="OUTPUTDPI" val="1200"/>
  <p:tag name="LATEXADDIN" val="\documentclass{article}&#10;\usepackage{amsmath}&#10;\usepackage{amssymb}&#10;\usepackage{amsthm}&#10;\usepackage{xcolor}&#10;\pagestyle{empty}&#10;\begin{document}&#10;&#10;&#10;$&#10;\alpha&#10;\left(\begin{array}{c}&#10;x\\&#10;y&#10;\end{array}\right)=&#10;\left(\begin{array}{c}&#10;\alpha x\\&#10;\alpha y&#10;\end{array}\right)&#10;$&#10;\end{document}"/>
  <p:tag name="IGUANATEXSIZE" val="33"/>
  <p:tag name="IGUANATEXCURSOR" val="242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25.75"/>
  <p:tag name="OUTPUTDPI" val="1200"/>
  <p:tag name="LATEXADDIN" val="\documentclass{article}&#10;\usepackage{amsmath}&#10;\usepackage{amssymb}&#10;\usepackage{amsthm}&#10;\usepackage{xcolor}&#10;\pagestyle{empty}&#10;\begin{document}&#10;&#10;&#10;$(V,\mathbb{F}, + ,\cdot)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630"/>
  <p:tag name="OUTPUTDPI" val="1200"/>
  <p:tag name="LATEXADDIN" val="\documentclass{article}&#10;\usepackage{amsmath}&#10;\usepackage{amssymb}&#10;\usepackage{amsthm}&#10;\usepackage{xcolor}&#10;\pagestyle{empty}&#10;\begin{document}&#10;&#10;&#10;$v_1+v_2\in V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41"/>
  <p:tag name="OUTPUTDPI" val="1200"/>
  <p:tag name="LATEXADDIN" val="\documentclass{article}&#10;\usepackage{amsmath}&#10;\usepackage{amssymb}&#10;\usepackage{amsthm}&#10;\usepackage{xcolor}&#10;\pagestyle{empty}&#10;\begin{document}&#10;&#10;&#10;$(v_1+v_2)+v_3=v_1+(v_2+v_3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917.25"/>
  <p:tag name="OUTPUTDPI" val="1200"/>
  <p:tag name="LATEXADDIN" val="\documentclass{article}&#10;\usepackage{amsmath}&#10;\usepackage{amssymb}&#10;\usepackage{amsthm}&#10;\usepackage{xcolor}&#10;\pagestyle{empty}&#10;\begin{document}&#10;&#10;&#10;$v_1+v_2=v_2+v_1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&#10;$\exists 0\in V: \forall v: 0+v=v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11.25"/>
  <p:tag name="OUTPUTDPI" val="1200"/>
  <p:tag name="LATEXADDIN" val="\documentclass{article}&#10;\usepackage{amsmath}&#10;\usepackage{amssymb}&#10;\usepackage{amsthm}&#10;\usepackage{xcolor}&#10;\pagestyle{empty}&#10;\begin{document}&#10;&#10;&#10;$\forall v\in V\,\exists(-v)\in V:\,v+(-v)=0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88.5"/>
  <p:tag name="OUTPUTDPI" val="1200"/>
  <p:tag name="LATEXADDIN" val="\documentclass{article}&#10;\usepackage{amsmath}&#10;\usepackage{amssymb}&#10;\usepackage{amsthm}&#10;\usepackage{xcolor}&#10;\pagestyle{empty}&#10;\begin{document}&#10;&#10;&#10;$\alpha v\in V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79.25"/>
  <p:tag name="OUTPUTDPI" val="1200"/>
  <p:tag name="LATEXADDIN" val="\documentclass{article}&#10;\usepackage{amsmath}&#10;\usepackage{amssymb}&#10;\usepackage{amsthm}&#10;\usepackage{xcolor}&#10;\pagestyle{empty}&#10;\begin{document}&#10;&#10;&#10;$(\alpha \beta) v=\alpha (\beta v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"/>
  <p:tag name="ORIGINALWIDTH" val="400.5"/>
  <p:tag name="OUTPUTDPI" val="1200"/>
  <p:tag name="LATEXADDIN" val="\documentclass{article}&#10;\usepackage{amsmath}&#10;\usepackage{amssymb}&#10;\usepackage{amsthm}&#10;\usepackage{xcolor}&#10;\pagestyle{empty}&#10;\begin{document}&#10;&#10;&#10;$1_{\mathbb{F}}v=v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56.25"/>
  <p:tag name="OUTPUTDPI" val="1200"/>
  <p:tag name="LATEXADDIN" val="\documentclass{article}&#10;\usepackage{amsmath}&#10;\usepackage{amssymb}&#10;\usepackage{amsthm}&#10;\usepackage{xcolor}&#10;\pagestyle{empty}&#10;\begin{document}&#10;&#10;&#10;$\alpha(v_1+v_2)=\alpha v_1 +\alpha v_2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57.5"/>
  <p:tag name="OUTPUTDPI" val="1200"/>
  <p:tag name="LATEXADDIN" val="\documentclass{article}&#10;\usepackage{amsmath}&#10;\usepackage{amssymb}&#10;\usepackage{amsthm}&#10;\usepackage{xcolor}&#10;\pagestyle{empty}&#10;\begin{document}&#10;&#10;&#10;$(\alpha+\beta)v=\alpha v+\beta v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168"/>
  <p:tag name="OUTPUTDPI" val="1200"/>
  <p:tag name="LATEXADDIN" val="\documentclass{article}&#10;\usepackage{amsmath}&#10;\usepackage{amssymb}&#10;\usepackage{amsthm}&#10;\usepackage{xcolor}&#10;\pagestyle{empty}&#10;\begin{document}&#10;&#10;&#10;$V_{/\mathbb{F}}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80.75"/>
  <p:tag name="OUTPUTDPI" val="1200"/>
  <p:tag name="LATEXADDIN" val="\documentclass{article}&#10;\usepackage{amsmath}&#10;\usepackage{amssymb}&#10;\usepackage{amsthm}&#10;\usepackage{xcolor}&#10;\pagestyle{empty}&#10;\begin{document}&#10;&#10;&#10;$(-1_{\mathbb{F}})v=(-v)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85.25"/>
  <p:tag name="OUTPUTDPI" val="1200"/>
  <p:tag name="LATEXADDIN" val="\documentclass{article}&#10;\usepackage{amsmath}&#10;\usepackage{amssymb}&#10;\usepackage{amsthm}&#10;\usepackage{xcolor}&#10;\pagestyle{empty}&#10;\begin{document}&#10;&#10;&#10;$0_{\mathbb{F}}v=0_{V}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437"/>
  <p:tag name="OUTPUTDPI" val="1200"/>
  <p:tag name="LATEXADDIN" val="\documentclass{article}&#10;\usepackage{amsmath}&#10;\usepackage{amssymb}&#10;\usepackage{amsthm}&#10;\usepackage{xcolor}&#10;\pagestyle{empty}&#10;\begin{document}&#10;&#10;&#10;$&#10;\alpha v = 0 \Rightarrow \alpha =0_{\mathbb{F}}\lor v=0_V&#10;$&#10;\end{document}"/>
  <p:tag name="IGUANATEXSIZE" val="33"/>
  <p:tag name="IGUANATEXCURSOR" val="202"/>
  <p:tag name="TRANSPARENCY" val="Tru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28"/>
  <p:tag name="OUTPUTDPI" val="1200"/>
  <p:tag name="LATEXADDIN" val="\documentclass{article}&#10;\usepackage{amsmath}&#10;\usepackage{amssymb}&#10;\usepackage{amsthm}&#10;\usepackage{xcolor}&#10;\pagestyle{empty}&#10;\begin{document}&#10;&#10;&#10;$\alpha 0_V=0_{V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1485.75"/>
  <p:tag name="OUTPUTDPI" val="1200"/>
  <p:tag name="LATEXADDIN" val="\documentclass{article}&#10;\usepackage{amsmath}&#10;\usepackage{amssymb}&#10;\usepackage{amsthm}&#10;\usepackage{xcolor}&#10;\pagestyle{empty}&#10;\begin{document}&#10;&#10;&#10;$V=\mathbb{F}^n=\{&#10;\begin{pmatrix}&#10;x_1\\&#10;x_2\\&#10;\vdots \\&#10;x_n&#10;\end{pmatrix} &#10;:&#10;x_i \in \mathbb{F}&#10;\}$&#10;\end{document}"/>
  <p:tag name="IGUANATEXSIZE" val="33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1587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x_1\\&#10;x_2\\&#10;\vdots \\&#10;x_n&#10;\end{pmatrix} +&#10;\begin{pmatrix}&#10;y_1\\&#10;y_2\\&#10;\vdots \\&#10;y_n&#10;\end{pmatrix}=&#10;\begin{pmatrix}&#10;x_1+y_1\\&#10;x_2+y_2\\&#10;\vdots \\&#10;x_n+y_n&#10;\end{pmatrix}  &#10;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132.75"/>
  <p:tag name="OUTPUTDPI" val="1200"/>
  <p:tag name="LATEXADDIN" val="\documentclass{article}&#10;\usepackage{amsmath}&#10;\usepackage{amssymb}&#10;\usepackage{amsthm}&#10;\usepackage{xcolor}&#10;\pagestyle{empty}&#10;\begin{document}&#10;&#10;&#10;$\mathbb{R}^2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1089"/>
  <p:tag name="OUTPUTDPI" val="1200"/>
  <p:tag name="LATEXADDIN" val="\documentclass{article}&#10;\usepackage{amsmath}&#10;\usepackage{amssymb}&#10;\usepackage{amsthm}&#10;\usepackage{xcolor}&#10;\pagestyle{empty}&#10;\begin{document}&#10;&#10;&#10;$&#10;\alpha&#10;\begin{pmatrix}&#10;x_1\\&#10;x_2\\&#10;\vdots &#10;x_n&#10;\end{pmatrix}=&#10;\begin{pmatrix}&#10;\alpha x_1\\&#10;\alpha x_2\\&#10;\vdots &#10;\alpha x_n&#10;\end{pmatrix}  &#10;$&#10;\end{document}"/>
  <p:tag name="IGUANATEXSIZE" val="33"/>
  <p:tag name="IGUANATEXCURSOR" val="230"/>
  <p:tag name="TRANSPARENCY" val="True"/>
  <p:tag name="FILENAME" val=""/>
  <p:tag name="INPUTTYPE" val="0"/>
  <p:tag name="LATEXENGINEID" val="0"/>
  <p:tag name="TEMPFOLDER" val="c:\temp\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559.5"/>
  <p:tag name="OUTPUTDPI" val="1200"/>
  <p:tag name="LATEXADDIN" val="\documentclass{article}&#10;\usepackage{amsmath}&#10;\usepackage{amssymb}&#10;\usepackage{amsthm}&#10;\usepackage{xcolor}&#10;\pagestyle{empty}&#10;\begin{document}&#10;&#10;&#10;$V=\mathbb{F}^{m\times n}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n=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R}^{5\times 2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722.5"/>
  <p:tag name="OUTPUTDPI" val="1200"/>
  <p:tag name="LATEXADDIN" val="\documentclass{article}&#10;\usepackage{amsmath}&#10;\usepackage{amssymb}&#10;\usepackage{amsthm}&#10;\usepackage{xcolor}&#10;\pagestyle{empty}&#10;\begin{document}&#10;&#10;&#10;$V=\mathbb{F}_n[x]=\{&#10;a_0+a_1x+a_2x^2+\cdots a_nx^n:&#10;a_i \in \mathbb{F}&#10;\}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33.5"/>
  <p:tag name="ORIGINALWIDTH" val="2881.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a_0+a_1x+a_2x^2+\cdots a_nx^n +\\&#10;b_0+b_1x+b_2x^2+\cdots b_nx^n  = \\&#10;(a_0+b_0)+(a_1+b_1)x+(a_2+b_2)x^2+\cdots (a_n+b_n)x^n &#10;\end{array}&#10;$&#10;\end{document}"/>
  <p:tag name="IGUANATEXSIZE" val="33"/>
  <p:tag name="IGUANATEXCURSOR" val="286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.5"/>
  <p:tag name="ORIGINALWIDTH" val="2031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\alpha&#10;[a_0+a_1x+a_2x^2+\cdots a_nx^n]= \\&#10;&#10;[\alpha a_0]+[\alpha a_1]x+[\alpha a_2]x^2+\cdots [\alpha a_n]x^n&#10;\end{array}&#10;$&#10;\end{document}"/>
  <p:tag name="IGUANATEXSIZE" val="33"/>
  <p:tag name="IGUANATEXCURSOR" val="206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859.25"/>
  <p:tag name="OUTPUTDPI" val="1200"/>
  <p:tag name="LATEXADDIN" val="\documentclass{article}&#10;\usepackage{amsmath}&#10;\usepackage{amssymb}&#10;\usepackage{amsthm}&#10;\usepackage{xcolor}&#10;\pagestyle{empty}&#10;\begin{document}&#10;&#10;&#10;$\mathbb{R}_{2}[x]=\{a_{0}+a_{1}x+a_{2}x^{2}\,|\,a_{i}\in\mathbb{R}\}$&#10;\end{document}"/>
  <p:tag name="IGUANATEXSIZE" val="33"/>
  <p:tag name="IGUANATEXCURSOR" val="212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120.25"/>
  <p:tag name="OUTPUTDPI" val="1200"/>
  <p:tag name="LATEXADDIN" val="\documentclass{article}&#10;\usepackage{amsmath}&#10;\usepackage{amssymb}&#10;\usepackage{amsthm}&#10;\usepackage{xcolor}&#10;\pagestyle{empty}&#10;\begin{document}&#10;&#10;&#10;$V=\mathbb{R}_{2}[x]=\{a_{0}+a_{1}x+a_{2}x^{2}\,|\,a_{i}\in\mathbb{R}\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630"/>
  <p:tag name="OUTPUTDPI" val="1200"/>
  <p:tag name="LATEXADDIN" val="\documentclass{article}&#10;\usepackage{amsmath}&#10;\usepackage{amssymb}&#10;\usepackage{amsthm}&#10;\usepackage{xcolor}&#10;\pagestyle{empty}&#10;\begin{document}&#10;&#10;&#10;$v_1+v_2\in V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41"/>
  <p:tag name="OUTPUTDPI" val="1200"/>
  <p:tag name="LATEXADDIN" val="\documentclass{article}&#10;\usepackage{amsmath}&#10;\usepackage{amssymb}&#10;\usepackage{amsthm}&#10;\usepackage{xcolor}&#10;\pagestyle{empty}&#10;\begin{document}&#10;&#10;&#10;$(v_1+v_2)+v_3=v_1+(v_2+v_3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917.25"/>
  <p:tag name="OUTPUTDPI" val="1200"/>
  <p:tag name="LATEXADDIN" val="\documentclass{article}&#10;\usepackage{amsmath}&#10;\usepackage{amssymb}&#10;\usepackage{amsthm}&#10;\usepackage{xcolor}&#10;\pagestyle{empty}&#10;\begin{document}&#10;&#10;&#10;$v_1+v_2=v_2+v_1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&#10;$\exists 0\in V: \forall v: 0+v=v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11.25"/>
  <p:tag name="OUTPUTDPI" val="1200"/>
  <p:tag name="LATEXADDIN" val="\documentclass{article}&#10;\usepackage{amsmath}&#10;\usepackage{amssymb}&#10;\usepackage{amsthm}&#10;\usepackage{xcolor}&#10;\pagestyle{empty}&#10;\begin{document}&#10;&#10;&#10;$\forall v\in V\,\exists(-v)\in V:\,v+(-v)=0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88.5"/>
  <p:tag name="OUTPUTDPI" val="1200"/>
  <p:tag name="LATEXADDIN" val="\documentclass{article}&#10;\usepackage{amsmath}&#10;\usepackage{amssymb}&#10;\usepackage{amsthm}&#10;\usepackage{xcolor}&#10;\pagestyle{empty}&#10;\begin{document}&#10;&#10;&#10;$\alpha v\in V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79.25"/>
  <p:tag name="OUTPUTDPI" val="1200"/>
  <p:tag name="LATEXADDIN" val="\documentclass{article}&#10;\usepackage{amsmath}&#10;\usepackage{amssymb}&#10;\usepackage{amsthm}&#10;\usepackage{xcolor}&#10;\pagestyle{empty}&#10;\begin{document}&#10;&#10;&#10;$(\alpha \beta) v=\alpha (\beta v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"/>
  <p:tag name="ORIGINALWIDTH" val="400.5"/>
  <p:tag name="OUTPUTDPI" val="1200"/>
  <p:tag name="LATEXADDIN" val="\documentclass{article}&#10;\usepackage{amsmath}&#10;\usepackage{amssymb}&#10;\usepackage{amsthm}&#10;\usepackage{xcolor}&#10;\pagestyle{empty}&#10;\begin{document}&#10;&#10;&#10;$1_{\mathbb{F}}v=v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56.25"/>
  <p:tag name="OUTPUTDPI" val="1200"/>
  <p:tag name="LATEXADDIN" val="\documentclass{article}&#10;\usepackage{amsmath}&#10;\usepackage{amssymb}&#10;\usepackage{amsthm}&#10;\usepackage{xcolor}&#10;\pagestyle{empty}&#10;\begin{document}&#10;&#10;&#10;$\alpha(v_1+v_2)=\alpha v_1 +\alpha v_2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57.5"/>
  <p:tag name="OUTPUTDPI" val="1200"/>
  <p:tag name="LATEXADDIN" val="\documentclass{article}&#10;\usepackage{amsmath}&#10;\usepackage{amssymb}&#10;\usepackage{amsthm}&#10;\usepackage{xcolor}&#10;\pagestyle{empty}&#10;\begin{document}&#10;&#10;&#10;$(\alpha+\beta)v=\alpha v+\beta v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120.25"/>
  <p:tag name="OUTPUTDPI" val="1200"/>
  <p:tag name="LATEXADDIN" val="\documentclass{article}&#10;\usepackage{amsmath}&#10;\usepackage{amssymb}&#10;\usepackage{amsthm}&#10;\usepackage{xcolor}&#10;\pagestyle{empty}&#10;\begin{document}&#10;&#10;&#10;$V=\mathbb{R}_{2}[x]=\{a_{0}+a_{1}x+a_{2}x^{2}\,|\,a_{i}\in\mathbb{R}\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.5"/>
  <p:tag name="ORIGINALWIDTH" val="1249.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a_0+a_1x+a_2x^2, \\&#10;b_0+b_1x+b_2x^2 \in \mathbb{R}_2[x]&#10;\end{array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.5"/>
  <p:tag name="ORIGINALWIDTH" val="2354.2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a_0+a_1x+a_2x^2+ &#10;b_0+b_1x+b_2x^2 = \\&#10;(a_0+b_0)+(a_1+b_1)x+(a_2+b_2)x^2 \in \mathbb{R}_2[x]&#10;\end{array}&#10;$&#10;\end{document}"/>
  <p:tag name="IGUANATEXSIZE" val="33"/>
  <p:tag name="IGUANATEXCURSOR" val="251"/>
  <p:tag name="TRANSPARENCY" val="True"/>
  <p:tag name="FILENAME" val=""/>
  <p:tag name="INPUTTYPE" val="0"/>
  <p:tag name="LATEXENGINEID" val="0"/>
  <p:tag name="TEMPFOLDER" val="c:\temp\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270.75"/>
  <p:tag name="OUTPUTDPI" val="1200"/>
  <p:tag name="LATEXADDIN" val="\documentclass{article}&#10;\usepackage{amsmath}&#10;\usepackage{amssymb}&#10;\usepackage{amsthm}&#10;\usepackage{xcolor}&#10;\pagestyle{empty}&#10;\begin{document}&#10;&#10;&#10;$\mathbb{R}_2[x]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630"/>
  <p:tag name="OUTPUTDPI" val="1200"/>
  <p:tag name="LATEXADDIN" val="\documentclass{article}&#10;\usepackage{amsmath}&#10;\usepackage{amssymb}&#10;\usepackage{amsthm}&#10;\usepackage{xcolor}&#10;\pagestyle{empty}&#10;\begin{document}&#10;&#10;&#10;$v_1+v_2\in V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41"/>
  <p:tag name="OUTPUTDPI" val="1200"/>
  <p:tag name="LATEXADDIN" val="\documentclass{article}&#10;\usepackage{amsmath}&#10;\usepackage{amssymb}&#10;\usepackage{amsthm}&#10;\usepackage{xcolor}&#10;\pagestyle{empty}&#10;\begin{document}&#10;&#10;&#10;$(v_1+v_2)+v_3=v_1+(v_2+v_3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917.25"/>
  <p:tag name="OUTPUTDPI" val="1200"/>
  <p:tag name="LATEXADDIN" val="\documentclass{article}&#10;\usepackage{amsmath}&#10;\usepackage{amssymb}&#10;\usepackage{amsthm}&#10;\usepackage{xcolor}&#10;\pagestyle{empty}&#10;\begin{document}&#10;&#10;&#10;$v_1+v_2=v_2+v_1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&#10;$\exists 0\in V: \forall v: 0+v=v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11.25"/>
  <p:tag name="OUTPUTDPI" val="1200"/>
  <p:tag name="LATEXADDIN" val="\documentclass{article}&#10;\usepackage{amsmath}&#10;\usepackage{amssymb}&#10;\usepackage{amsthm}&#10;\usepackage{xcolor}&#10;\pagestyle{empty}&#10;\begin{document}&#10;&#10;&#10;$\forall v\in V\,\exists(-v)\in V:\,v+(-v)=0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120.25"/>
  <p:tag name="OUTPUTDPI" val="1200"/>
  <p:tag name="LATEXADDIN" val="\documentclass{article}&#10;\usepackage{amsmath}&#10;\usepackage{amssymb}&#10;\usepackage{amsthm}&#10;\usepackage{xcolor}&#10;\pagestyle{empty}&#10;\begin{document}&#10;&#10;&#10;$V=\mathbb{R}_{2}[x]=\{a_{0}+a_{1}x+a_{2}x^{2}\,|\,a_{i}\in\mathbb{R}\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33.5"/>
  <p:tag name="ORIGINALWIDTH" val="1251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a_0+a_1x+a_2x^2, \\&#10;b_0+b_1x+b_2x^2,\\&#10;c_0+c_1x+c_2x^2  \in \mathbb{R}_2[x]&#10;\end{array}&#10;$&#10;\end{document}"/>
  <p:tag name="IGUANATEXSIZE" val="33"/>
  <p:tag name="IGUANATEXCURSOR" val="202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33.5"/>
  <p:tag name="ORIGINALWIDTH" val="3303.7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[(a_0+a_1x+a_2x^2)+ &#10;(b_0+b_1x+b_2x^2)] + &#10;(c_0+c_1x+c_2x^2) = \\&#10;\\&#10;(a_0+a_1x+a_2x^2)+ &#10;[(b_0+b_1x+b_2x^2) + &#10;(c_0+c_1x+c_2x^2)]&#10;&#10;&#10;\end{array}&#10;$&#10;\end{document}"/>
  <p:tag name="IGUANATEXSIZE" val="33"/>
  <p:tag name="IGUANATEXCURSOR" val="269"/>
  <p:tag name="TRANSPARENCY" val="Tru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33.5"/>
  <p:tag name="ORIGINALWIDTH" val="3303.7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[(a_0+a_1x+a_2x^2)+ &#10;(b_0+b_1x+b_2x^2)] + &#10;(c_0+c_1x+c_2x^2) = \\&#10;(a_0+b_0+c_0)+ &#10;(a_1+b_1+c_1)x + &#10;(a_2+b_2+c_2)x^2 = \\&#10;(a_0+a_1x+a_2x^2)+ &#10;[(b_0+b_1x+b_2x^2) + &#10;(c_0+c_1x+c_2x^2)]&#10;&#10;&#10;\end{array}&#10;$&#10;\end{document}"/>
  <p:tag name="IGUANATEXSIZE" val="33"/>
  <p:tag name="IGUANATEXCURSOR" val="327"/>
  <p:tag name="TRANSPARENCY" val="Tru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630"/>
  <p:tag name="OUTPUTDPI" val="1200"/>
  <p:tag name="LATEXADDIN" val="\documentclass{article}&#10;\usepackage{amsmath}&#10;\usepackage{amssymb}&#10;\usepackage{amsthm}&#10;\usepackage{xcolor}&#10;\pagestyle{empty}&#10;\begin{document}&#10;&#10;&#10;$v_1+v_2\in V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41"/>
  <p:tag name="OUTPUTDPI" val="1200"/>
  <p:tag name="LATEXADDIN" val="\documentclass{article}&#10;\usepackage{amsmath}&#10;\usepackage{amssymb}&#10;\usepackage{amsthm}&#10;\usepackage{xcolor}&#10;\pagestyle{empty}&#10;\begin{document}&#10;&#10;&#10;$(v_1+v_2)+v_3=v_1+(v_2+v_3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917.25"/>
  <p:tag name="OUTPUTDPI" val="1200"/>
  <p:tag name="LATEXADDIN" val="\documentclass{article}&#10;\usepackage{amsmath}&#10;\usepackage{amssymb}&#10;\usepackage{amsthm}&#10;\usepackage{xcolor}&#10;\pagestyle{empty}&#10;\begin{document}&#10;&#10;&#10;$v_1+v_2=v_2+v_1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&#10;$\exists 0\in V: \forall v: 0+v=v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11.25"/>
  <p:tag name="OUTPUTDPI" val="1200"/>
  <p:tag name="LATEXADDIN" val="\documentclass{article}&#10;\usepackage{amsmath}&#10;\usepackage{amssymb}&#10;\usepackage{amsthm}&#10;\usepackage{xcolor}&#10;\pagestyle{empty}&#10;\begin{document}&#10;&#10;&#10;$\forall v\in V\,\exists(-v)\in V:\,v+(-v)=0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120.25"/>
  <p:tag name="OUTPUTDPI" val="1200"/>
  <p:tag name="LATEXADDIN" val="\documentclass{article}&#10;\usepackage{amsmath}&#10;\usepackage{amssymb}&#10;\usepackage{amsthm}&#10;\usepackage{xcolor}&#10;\pagestyle{empty}&#10;\begin{document}&#10;&#10;&#10;$V=\mathbb{R}_{2}[x]=\{a_{0}+a_{1}x+a_{2}x^{2}\,|\,a_{i}\in\mathbb{R}\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.5"/>
  <p:tag name="ORIGINALWIDTH" val="1249.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a_0+a_1x+a_2x^2, \\&#10;b_0+b_1x+b_2x^2 \in \mathbb{R}_2[x]&#10;\end{array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.5"/>
  <p:tag name="ORIGINALWIDTH" val="4264.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(a_0+a_1x+a_2x^2)+ &#10;(b_0+b_1x+b_2x^2) = &#10;(a_0+b_0)+(a_1+b_1)x+(a_2+b_2)x^2 =\\&#10;(b_0+a_0)+(b_1+a_1)x+(b_2+a_2)x^2 =&#10;(b_0+b_1x+b_2x^2) +&#10;(a_0+a_1x+a_2x^2)&#10;\end{array}&#10;$&#10;\end{document}"/>
  <p:tag name="IGUANATEXSIZE" val="33"/>
  <p:tag name="IGUANATEXCURSOR" val="276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630"/>
  <p:tag name="OUTPUTDPI" val="1200"/>
  <p:tag name="LATEXADDIN" val="\documentclass{article}&#10;\usepackage{amsmath}&#10;\usepackage{amssymb}&#10;\usepackage{amsthm}&#10;\usepackage{xcolor}&#10;\pagestyle{empty}&#10;\begin{document}&#10;&#10;&#10;$v_1+v_2\in V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41"/>
  <p:tag name="OUTPUTDPI" val="1200"/>
  <p:tag name="LATEXADDIN" val="\documentclass{article}&#10;\usepackage{amsmath}&#10;\usepackage{amssymb}&#10;\usepackage{amsthm}&#10;\usepackage{xcolor}&#10;\pagestyle{empty}&#10;\begin{document}&#10;&#10;&#10;$(v_1+v_2)+v_3=v_1+(v_2+v_3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917.25"/>
  <p:tag name="OUTPUTDPI" val="1200"/>
  <p:tag name="LATEXADDIN" val="\documentclass{article}&#10;\usepackage{amsmath}&#10;\usepackage{amssymb}&#10;\usepackage{amsthm}&#10;\usepackage{xcolor}&#10;\pagestyle{empty}&#10;\begin{document}&#10;&#10;&#10;$v_1+v_2=v_2+v_1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&#10;$\exists 0\in V: \forall v: 0+v=v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11.25"/>
  <p:tag name="OUTPUTDPI" val="1200"/>
  <p:tag name="LATEXADDIN" val="\documentclass{article}&#10;\usepackage{amsmath}&#10;\usepackage{amssymb}&#10;\usepackage{amsthm}&#10;\usepackage{xcolor}&#10;\pagestyle{empty}&#10;\begin{document}&#10;&#10;&#10;$\forall v\in V\,\exists(-v)\in V:\,v+(-v)=0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120.25"/>
  <p:tag name="OUTPUTDPI" val="1200"/>
  <p:tag name="LATEXADDIN" val="\documentclass{article}&#10;\usepackage{amsmath}&#10;\usepackage{amssymb}&#10;\usepackage{amsthm}&#10;\usepackage{xcolor}&#10;\pagestyle{empty}&#10;\begin{document}&#10;&#10;&#10;$V=\mathbb{R}_{2}[x]=\{a_{0}+a_{1}x+a_{2}x^{2}\,|\,a_{i}\in\mathbb{R}\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337.2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0=0+0x+0x^2 \in \mathbb{R}_2[x]&#10;\end{array}&#10;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.5"/>
  <p:tag name="ORIGINALWIDTH" val="2907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(a_0+a_1x+a_2x^2)+ &#10;(0+0x+0x^2) = \\&#10;(a_0+0)+(a_1+0)x+(a_2+0)x^2 =&#10;(a_0+a_1x+a_2x^2)&#10;\end{array}&#10;$&#10;\end{document}"/>
  <p:tag name="IGUANATEXSIZE" val="33"/>
  <p:tag name="IGUANATEXCURSOR" val="198"/>
  <p:tag name="TRANSPARENCY" val="Tru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851.2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a_0+a_1x+a_2x^2\end{array}&#10;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630"/>
  <p:tag name="OUTPUTDPI" val="1200"/>
  <p:tag name="LATEXADDIN" val="\documentclass{article}&#10;\usepackage{amsmath}&#10;\usepackage{amssymb}&#10;\usepackage{amsthm}&#10;\usepackage{xcolor}&#10;\pagestyle{empty}&#10;\begin{document}&#10;&#10;&#10;$v_1+v_2\in V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41"/>
  <p:tag name="OUTPUTDPI" val="1200"/>
  <p:tag name="LATEXADDIN" val="\documentclass{article}&#10;\usepackage{amsmath}&#10;\usepackage{amssymb}&#10;\usepackage{amsthm}&#10;\usepackage{xcolor}&#10;\pagestyle{empty}&#10;\begin{document}&#10;&#10;&#10;$(v_1+v_2)+v_3=v_1+(v_2+v_3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917.25"/>
  <p:tag name="OUTPUTDPI" val="1200"/>
  <p:tag name="LATEXADDIN" val="\documentclass{article}&#10;\usepackage{amsmath}&#10;\usepackage{amssymb}&#10;\usepackage{amsthm}&#10;\usepackage{xcolor}&#10;\pagestyle{empty}&#10;\begin{document}&#10;&#10;&#10;$v_1+v_2=v_2+v_1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&#10;$\exists 0\in V: \forall v: 0+v=v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11.25"/>
  <p:tag name="OUTPUTDPI" val="1200"/>
  <p:tag name="LATEXADDIN" val="\documentclass{article}&#10;\usepackage{amsmath}&#10;\usepackage{amssymb}&#10;\usepackage{amsthm}&#10;\usepackage{xcolor}&#10;\pagestyle{empty}&#10;\begin{document}&#10;&#10;&#10;$\forall v\in V\,\exists(-v)\in V:\,v+(-v)=0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120.25"/>
  <p:tag name="OUTPUTDPI" val="1200"/>
  <p:tag name="LATEXADDIN" val="\documentclass{article}&#10;\usepackage{amsmath}&#10;\usepackage{amssymb}&#10;\usepackage{amsthm}&#10;\usepackage{xcolor}&#10;\pagestyle{empty}&#10;\begin{document}&#10;&#10;&#10;$V=\mathbb{R}_{2}[x]=\{a_{0}+a_{1}x+a_{2}x^{2}\,|\,a_{i}\in\mathbb{R}\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3.25"/>
  <p:tag name="ORIGINALWIDTH" val="2290.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(a_0+a_1x+a_2x^2)+ &#10;(-a_0-a_1x-a_2x^2) = \\&#10;0+0x+0x^2=&#10;0&#10;\end{array}&#10;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851.2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a_0+a_1x+a_2x^2\end{array}&#10;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943.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-a_0-a_1x-a_2x^2\end{array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630"/>
  <p:tag name="OUTPUTDPI" val="1200"/>
  <p:tag name="LATEXADDIN" val="\documentclass{article}&#10;\usepackage{amsmath}&#10;\usepackage{amssymb}&#10;\usepackage{amsthm}&#10;\usepackage{xcolor}&#10;\pagestyle{empty}&#10;\begin{document}&#10;&#10;&#10;$v_1+v_2\in V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41"/>
  <p:tag name="OUTPUTDPI" val="1200"/>
  <p:tag name="LATEXADDIN" val="\documentclass{article}&#10;\usepackage{amsmath}&#10;\usepackage{amssymb}&#10;\usepackage{amsthm}&#10;\usepackage{xcolor}&#10;\pagestyle{empty}&#10;\begin{document}&#10;&#10;&#10;$(v_1+v_2)+v_3=v_1+(v_2+v_3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917.25"/>
  <p:tag name="OUTPUTDPI" val="1200"/>
  <p:tag name="LATEXADDIN" val="\documentclass{article}&#10;\usepackage{amsmath}&#10;\usepackage{amssymb}&#10;\usepackage{amsthm}&#10;\usepackage{xcolor}&#10;\pagestyle{empty}&#10;\begin{document}&#10;&#10;&#10;$v_1+v_2=v_2+v_1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&#10;$\exists 0\in V: \forall v: 0+v=v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11.25"/>
  <p:tag name="OUTPUTDPI" val="1200"/>
  <p:tag name="LATEXADDIN" val="\documentclass{article}&#10;\usepackage{amsmath}&#10;\usepackage{amssymb}&#10;\usepackage{amsthm}&#10;\usepackage{xcolor}&#10;\pagestyle{empty}&#10;\begin{document}&#10;&#10;&#10;$\forall v\in V\,\exists(-v)\in V:\,v+(-v)=0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120.25"/>
  <p:tag name="OUTPUTDPI" val="1200"/>
  <p:tag name="LATEXADDIN" val="\documentclass{article}&#10;\usepackage{amsmath}&#10;\usepackage{amssymb}&#10;\usepackage{amsthm}&#10;\usepackage{xcolor}&#10;\pagestyle{empty}&#10;\begin{document}&#10;&#10;&#10;$V=\mathbb{R}_{2}[x]=\{a_{0}+a_{1}x+a_{2}x^{2}\,|\,a_{i}\in\mathbb{R}\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88.5"/>
  <p:tag name="OUTPUTDPI" val="1200"/>
  <p:tag name="LATEXADDIN" val="\documentclass{article}&#10;\usepackage{amsmath}&#10;\usepackage{amssymb}&#10;\usepackage{amsthm}&#10;\usepackage{xcolor}&#10;\pagestyle{empty}&#10;\begin{document}&#10;&#10;&#10;$\alpha v\in V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79.25"/>
  <p:tag name="OUTPUTDPI" val="1200"/>
  <p:tag name="LATEXADDIN" val="\documentclass{article}&#10;\usepackage{amsmath}&#10;\usepackage{amssymb}&#10;\usepackage{amsthm}&#10;\usepackage{xcolor}&#10;\pagestyle{empty}&#10;\begin{document}&#10;&#10;&#10;$(\alpha \beta) v=\alpha (\beta v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"/>
  <p:tag name="ORIGINALWIDTH" val="400.5"/>
  <p:tag name="OUTPUTDPI" val="1200"/>
  <p:tag name="LATEXADDIN" val="\documentclass{article}&#10;\usepackage{amsmath}&#10;\usepackage{amssymb}&#10;\usepackage{amsthm}&#10;\usepackage{xcolor}&#10;\pagestyle{empty}&#10;\begin{document}&#10;&#10;&#10;$1_{\mathbb{F}}v=v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677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a_0+a_1x+a_2x^2\in \mathbb{R}_2[x], \alpha\in \mathbb{R}&#10;\end{array}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270.75"/>
  <p:tag name="OUTPUTDPI" val="1200"/>
  <p:tag name="LATEXADDIN" val="\documentclass{article}&#10;\usepackage{amsmath}&#10;\usepackage{amssymb}&#10;\usepackage{amsthm}&#10;\usepackage{xcolor}&#10;\pagestyle{empty}&#10;\begin{document}&#10;&#10;&#10;$\mathbb{R}_2[x]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737.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\alpha (a_0+a_1x+a_2x^2) = \alpha a_0+\alpha  a_1x+\alpha a_2x^2 \in \mathbb{R}_2[x]&#10;\end{array}&#10;$&#10;\end{document}"/>
  <p:tag name="IGUANATEXSIZE" val="33"/>
  <p:tag name="IGUANATEXCURSOR" val="258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120.25"/>
  <p:tag name="OUTPUTDPI" val="1200"/>
  <p:tag name="LATEXADDIN" val="\documentclass{article}&#10;\usepackage{amsmath}&#10;\usepackage{amssymb}&#10;\usepackage{amsthm}&#10;\usepackage{xcolor}&#10;\pagestyle{empty}&#10;\begin{document}&#10;&#10;&#10;$V=\mathbb{R}_{2}[x]=\{a_{0}+a_{1}x+a_{2}x^{2}\,|\,a_{i}\in\mathbb{R}\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88.5"/>
  <p:tag name="OUTPUTDPI" val="1200"/>
  <p:tag name="LATEXADDIN" val="\documentclass{article}&#10;\usepackage{amsmath}&#10;\usepackage{amssymb}&#10;\usepackage{amsthm}&#10;\usepackage{xcolor}&#10;\pagestyle{empty}&#10;\begin{document}&#10;&#10;&#10;$\alpha v\in V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79.25"/>
  <p:tag name="OUTPUTDPI" val="1200"/>
  <p:tag name="LATEXADDIN" val="\documentclass{article}&#10;\usepackage{amsmath}&#10;\usepackage{amssymb}&#10;\usepackage{amsthm}&#10;\usepackage{xcolor}&#10;\pagestyle{empty}&#10;\begin{document}&#10;&#10;&#10;$(\alpha \beta) v=\alpha (\beta v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"/>
  <p:tag name="ORIGINALWIDTH" val="400.5"/>
  <p:tag name="OUTPUTDPI" val="1200"/>
  <p:tag name="LATEXADDIN" val="\documentclass{article}&#10;\usepackage{amsmath}&#10;\usepackage{amssymb}&#10;\usepackage{amsthm}&#10;\usepackage{xcolor}&#10;\pagestyle{empty}&#10;\begin{document}&#10;&#10;&#10;$1_{\mathbb{F}}v=v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809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a_0+a_1x+a_2x^2\in \mathbb{R}_2[x], \alpha,\beta\in \mathbb{R}&#10;\end{array}&#10;$&#10;\end{document}"/>
  <p:tag name="IGUANATEXSIZE" val="33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33.5"/>
  <p:tag name="ORIGINALWIDTH" val="3529.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(\alpha\beta) (a_0+a_1x+a_2x^2) = &#10; (\alpha\beta) a_0+(\alpha\beta) a_1x+(\alpha\beta) a_2x^2)=\\&#10;\alpha(\beta a_0)+\alpha(\beta a_1)x+\alpha(\beta a_2)x^2)=&#10;\alpha((\beta a_0)+(\beta a_1)x+(\beta a_2)x^2)=\\&#10;\alpha(\beta (a_0+ a_1x+ a_2x^2))=&#10;\end{array}&#10;$&#10;\end{document}"/>
  <p:tag name="IGUANATEXSIZE" val="33"/>
  <p:tag name="IGUANATEXCURSOR" val="370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120.25"/>
  <p:tag name="OUTPUTDPI" val="1200"/>
  <p:tag name="LATEXADDIN" val="\documentclass{article}&#10;\usepackage{amsmath}&#10;\usepackage{amssymb}&#10;\usepackage{amsthm}&#10;\usepackage{xcolor}&#10;\pagestyle{empty}&#10;\begin{document}&#10;&#10;&#10;$V=\mathbb{R}_{2}[x]=\{a_{0}+a_{1}x+a_{2}x^{2}\,|\,a_{i}\in\mathbb{R}\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88.5"/>
  <p:tag name="OUTPUTDPI" val="1200"/>
  <p:tag name="LATEXADDIN" val="\documentclass{article}&#10;\usepackage{amsmath}&#10;\usepackage{amssymb}&#10;\usepackage{amsthm}&#10;\usepackage{xcolor}&#10;\pagestyle{empty}&#10;\begin{document}&#10;&#10;&#10;$\alpha v\in V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79.25"/>
  <p:tag name="OUTPUTDPI" val="1200"/>
  <p:tag name="LATEXADDIN" val="\documentclass{article}&#10;\usepackage{amsmath}&#10;\usepackage{amssymb}&#10;\usepackage{amsthm}&#10;\usepackage{xcolor}&#10;\pagestyle{empty}&#10;\begin{document}&#10;&#10;&#10;$(\alpha \beta) v=\alpha (\beta v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"/>
  <p:tag name="ORIGINALWIDTH" val="400.5"/>
  <p:tag name="OUTPUTDPI" val="1200"/>
  <p:tag name="LATEXADDIN" val="\documentclass{article}&#10;\usepackage{amsmath}&#10;\usepackage{amssymb}&#10;\usepackage{amsthm}&#10;\usepackage{xcolor}&#10;\pagestyle{empty}&#10;\begin{document}&#10;&#10;&#10;$1_{\mathbb{F}}v=v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287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a_0+a_1x+a_2x^2\in \mathbb{R}_2[x]&#10;\end{array}&#10;$&#10;\end{document}"/>
  <p:tag name="IGUANATEXSIZE" val="33"/>
  <p:tag name="IGUANATEXCURSOR" val="196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.5"/>
  <p:tag name="ORIGINALWIDTH" val="2624.2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1\cdot (a_0+a_1x+a_2x^2)=\\&#10;(1\cdot a_0)+(1\cdot a_1)x+ (1\cdot a_2)x^2=&#10;a_0+a_1x+a_2x^2&#10;\end{array}&#10;$&#10;\end{document}"/>
  <p:tag name="IGUANATEXSIZE" val="33"/>
  <p:tag name="IGUANATEXCURSOR" val="235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120.25"/>
  <p:tag name="OUTPUTDPI" val="1200"/>
  <p:tag name="LATEXADDIN" val="\documentclass{article}&#10;\usepackage{amsmath}&#10;\usepackage{amssymb}&#10;\usepackage{amsthm}&#10;\usepackage{xcolor}&#10;\pagestyle{empty}&#10;\begin{document}&#10;&#10;&#10;$V=\mathbb{R}_{2}[x]=\{a_{0}+a_{1}x+a_{2}x^{2}\,|\,a_{i}\in\mathbb{R}\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562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a_0+a_1x+a_2x^2,b_0+b_1x+b_2x^2\in \mathbb{R}_2[x], \alpha\in \mathbb{R}&#10;\end{array}&#10;$&#10;\end{document}"/>
  <p:tag name="IGUANATEXSIZE" val="33"/>
  <p:tag name="IGUANATEXCURSOR" val="220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33.5"/>
  <p:tag name="ORIGINALWIDTH" val="4934.2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\alpha[(a_0+a_1x+a_2x^2)+(b_0+b_1x+b_2x^2)]=&#10;\alpha[(a_0+b_0)+(a_1+b_1)x+(a_2+b_2)x^2]=\\&#10;\alpha(a_0+b_0)+\alpha(a_1+b_1)x+\alpha(a_2+b_2)x^2=\\&#10;(\alpha a_0+\alpha b_0)+(\alpha a_1+\alpha b_1)x+(\alpha a_2+\alpha b_2)x^2=&#10;\cdots \alpha(a_0+a_1x+a_2x^2)+\alpha(b_0+b_1x+b_2x^2)&#10;\end{array}&#10;$&#10;\end{document}"/>
  <p:tag name="IGUANATEXSIZE" val="33"/>
  <p:tag name="IGUANATEXCURSOR" val="390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56.25"/>
  <p:tag name="OUTPUTDPI" val="1200"/>
  <p:tag name="LATEXADDIN" val="\documentclass{article}&#10;\usepackage{amsmath}&#10;\usepackage{amssymb}&#10;\usepackage{amsthm}&#10;\usepackage{xcolor}&#10;\pagestyle{empty}&#10;\begin{document}&#10;&#10;&#10;$\alpha(v_1+v_2)=\alpha v_1 +\alpha v_2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57.5"/>
  <p:tag name="OUTPUTDPI" val="1200"/>
  <p:tag name="LATEXADDIN" val="\documentclass{article}&#10;\usepackage{amsmath}&#10;\usepackage{amssymb}&#10;\usepackage{amsthm}&#10;\usepackage{xcolor}&#10;\pagestyle{empty}&#10;\begin{document}&#10;&#10;&#10;$(\alpha+\beta)v=\alpha v+\beta v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120.25"/>
  <p:tag name="OUTPUTDPI" val="1200"/>
  <p:tag name="LATEXADDIN" val="\documentclass{article}&#10;\usepackage{amsmath}&#10;\usepackage{amssymb}&#10;\usepackage{amsthm}&#10;\usepackage{xcolor}&#10;\pagestyle{empty}&#10;\begin{document}&#10;&#10;&#10;$V=\mathbb{R}_{2}[x]=\{a_{0}+a_{1}x+a_{2}x^{2}\,|\,a_{i}\in\mathbb{R}\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809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a_0+a_1x+a_2x^2\in \mathbb{R}_2[x], \alpha,\beta\in \mathbb{R}&#10;\end{array}&#10;$&#10;\end{document}"/>
  <p:tag name="IGUANATEXSIZE" val="33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.5"/>
  <p:tag name="ORIGINALWIDTH" val="4830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[\alpha+\beta ](a_0+a_1x+a_2x^2)=&#10;[\alpha+\beta ]a_0+[\alpha+\beta ]a_1x+[\alpha+\beta ]a_2x^2=\\&#10;(\alpha a_0+\beta a_0 )+(\alpha a_1+\beta a_1)x+(\alpha a_2+\beta a_2)x^2=&#10;\alpha(a_0+a_1x+a_2x^2)+ \beta (a_0+a_1x+a_2x^2)&#10;\end{array}&#10;$&#10;\end{document}"/>
  <p:tag name="IGUANATEXSIZE" val="33"/>
  <p:tag name="IGUANATEXCURSOR" val="383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56.25"/>
  <p:tag name="OUTPUTDPI" val="1200"/>
  <p:tag name="LATEXADDIN" val="\documentclass{article}&#10;\usepackage{amsmath}&#10;\usepackage{amssymb}&#10;\usepackage{amsthm}&#10;\usepackage{xcolor}&#10;\pagestyle{empty}&#10;\begin{document}&#10;&#10;&#10;$\alpha(v_1+v_2)=\alpha v_1 +\alpha v_2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57.5"/>
  <p:tag name="OUTPUTDPI" val="1200"/>
  <p:tag name="LATEXADDIN" val="\documentclass{article}&#10;\usepackage{amsmath}&#10;\usepackage{amssymb}&#10;\usepackage{amsthm}&#10;\usepackage{xcolor}&#10;\pagestyle{empty}&#10;\begin{document}&#10;&#10;&#10;$(\alpha+\beta)v=\alpha v+\beta v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3352.5"/>
  <p:tag name="OUTPUTDPI" val="1200"/>
  <p:tag name="LATEXADDIN" val="\documentclass{article}&#10;\usepackage{amsmath}&#10;\usepackage{amssymb}&#10;\usepackage{amsthm}&#10;\usepackage{xcolor}&#10;\pagestyle{empty}&#10;\begin{document}&#10;&#10;&#10;$V=\mathbb{F}[x]=\{&#10;a_0+a_1x+a_2x^2+\cdots a_nx^n:&#10;a_i \in \mathbb{F}, n\in \mathbb{N}\cup \{0\}&#10;\}$&#10;\end{document}"/>
  <p:tag name="IGUANATEXSIZE" val="33"/>
  <p:tag name="IGUANATEXCURSOR" val="237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&#10;V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390"/>
  <p:tag name="OUTPUTDPI" val="1200"/>
  <p:tag name="LATEXADDIN" val="\documentclass{article}&#10;\usepackage{amsmath}&#10;\usepackage{amssymb}&#10;\usepackage{amsthm}&#10;\usepackage{xcolor}&#10;\pagestyle{empty}&#10;\begin{document}&#10;&#10;&#10;$&#10;W\subseteq V&#10;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&#10;V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390"/>
  <p:tag name="OUTPUTDPI" val="1200"/>
  <p:tag name="LATEXADDIN" val="\documentclass{article}&#10;\usepackage{amsmath}&#10;\usepackage{amssymb}&#10;\usepackage{amsthm}&#10;\usepackage{xcolor}&#10;\pagestyle{empty}&#10;\begin{document}&#10;&#10;&#10;$&#10;W\leq V&#10;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96.25"/>
  <p:tag name="OUTPUTDPI" val="1200"/>
  <p:tag name="LATEXADDIN" val="\documentclass{article}&#10;\usepackage{amsmath}&#10;\usepackage{amssymb}&#10;\usepackage{amsthm}&#10;\usepackage{xcolor}&#10;\pagestyle{empty}&#10;\begin{document}&#10;&#10;&#10;$\{0\},V\leq V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390"/>
  <p:tag name="OUTPUTDPI" val="1200"/>
  <p:tag name="LATEXADDIN" val="\documentclass{article}&#10;\usepackage{amsmath}&#10;\usepackage{amssymb}&#10;\usepackage{amsthm}&#10;\usepackage{xcolor}&#10;\pagestyle{empty}&#10;\begin{document}&#10;&#10;&#10;$&#10;W\subseteq V&#10;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630"/>
  <p:tag name="OUTPUTDPI" val="1200"/>
  <p:tag name="LATEXADDIN" val="\documentclass{article}&#10;\usepackage{amsmath}&#10;\usepackage{amssymb}&#10;\usepackage{amsthm}&#10;\usepackage{xcolor}&#10;\pagestyle{empty}&#10;\begin{document}&#10;&#10;&#10;$v_1+v_2\in V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41"/>
  <p:tag name="OUTPUTDPI" val="1200"/>
  <p:tag name="LATEXADDIN" val="\documentclass{article}&#10;\usepackage{amsmath}&#10;\usepackage{amssymb}&#10;\usepackage{amsthm}&#10;\usepackage{xcolor}&#10;\pagestyle{empty}&#10;\begin{document}&#10;&#10;&#10;$(v_1+v_2)+v_3=v_1+(v_2+v_3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917.25"/>
  <p:tag name="OUTPUTDPI" val="1200"/>
  <p:tag name="LATEXADDIN" val="\documentclass{article}&#10;\usepackage{amsmath}&#10;\usepackage{amssymb}&#10;\usepackage{amsthm}&#10;\usepackage{xcolor}&#10;\pagestyle{empty}&#10;\begin{document}&#10;&#10;&#10;$v_1+v_2=v_2+v_1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&#10;$\exists 0\in V: \forall v: 0+v=v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11.25"/>
  <p:tag name="OUTPUTDPI" val="1200"/>
  <p:tag name="LATEXADDIN" val="\documentclass{article}&#10;\usepackage{amsmath}&#10;\usepackage{amssymb}&#10;\usepackage{amsthm}&#10;\usepackage{xcolor}&#10;\pagestyle{empty}&#10;\begin{document}&#10;&#10;&#10;$\forall v\in V\,\exists(-v)\in V:\,v+(-v)=0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88.5"/>
  <p:tag name="OUTPUTDPI" val="1200"/>
  <p:tag name="LATEXADDIN" val="\documentclass{article}&#10;\usepackage{amsmath}&#10;\usepackage{amssymb}&#10;\usepackage{amsthm}&#10;\usepackage{xcolor}&#10;\pagestyle{empty}&#10;\begin{document}&#10;&#10;&#10;$\alpha v\in V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79.25"/>
  <p:tag name="OUTPUTDPI" val="1200"/>
  <p:tag name="LATEXADDIN" val="\documentclass{article}&#10;\usepackage{amsmath}&#10;\usepackage{amssymb}&#10;\usepackage{amsthm}&#10;\usepackage{xcolor}&#10;\pagestyle{empty}&#10;\begin{document}&#10;&#10;&#10;$(\alpha \beta) v=\alpha (\beta v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"/>
  <p:tag name="ORIGINALWIDTH" val="400.5"/>
  <p:tag name="OUTPUTDPI" val="1200"/>
  <p:tag name="LATEXADDIN" val="\documentclass{article}&#10;\usepackage{amsmath}&#10;\usepackage{amssymb}&#10;\usepackage{amsthm}&#10;\usepackage{xcolor}&#10;\pagestyle{empty}&#10;\begin{document}&#10;&#10;&#10;$1_{\mathbb{F}}v=v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56.25"/>
  <p:tag name="OUTPUTDPI" val="1200"/>
  <p:tag name="LATEXADDIN" val="\documentclass{article}&#10;\usepackage{amsmath}&#10;\usepackage{amssymb}&#10;\usepackage{amsthm}&#10;\usepackage{xcolor}&#10;\pagestyle{empty}&#10;\begin{document}&#10;&#10;&#10;$\alpha(v_1+v_2)=\alpha v_1 +\alpha v_2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57.5"/>
  <p:tag name="OUTPUTDPI" val="1200"/>
  <p:tag name="LATEXADDIN" val="\documentclass{article}&#10;\usepackage{amsmath}&#10;\usepackage{amssymb}&#10;\usepackage{amsthm}&#10;\usepackage{xcolor}&#10;\pagestyle{empty}&#10;\begin{document}&#10;&#10;&#10;$(\alpha+\beta)v=\alpha v+\beta v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390"/>
  <p:tag name="OUTPUTDPI" val="1200"/>
  <p:tag name="LATEXADDIN" val="\documentclass{article}&#10;\usepackage{amsmath}&#10;\usepackage{amssymb}&#10;\usepackage{amsthm}&#10;\usepackage{xcolor}&#10;\pagestyle{empty}&#10;\begin{document}&#10;&#10;&#10;$&#10;W\subseteq V&#10;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530"/>
  <p:tag name="OUTPUTDPI" val="1200"/>
  <p:tag name="LATEXADDIN" val="\documentclass{article}&#10;\usepackage{amsmath}&#10;\usepackage{amssymb}&#10;\usepackage{amsthm}&#10;\usepackage{xcolor}&#10;\pagestyle{empty}&#10;\begin{document}&#10;&#10;&#10;$\forall w_1,w_2\in W:w_1+w_2\in W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5"/>
  <p:tag name="ORIGINALWIDTH" val="1340.25"/>
  <p:tag name="OUTPUTDPI" val="1200"/>
  <p:tag name="LATEXADDIN" val="\documentclass{article}&#10;\usepackage{amsmath}&#10;\usepackage{amssymb}&#10;\usepackage{amsthm}&#10;\usepackage{xcolor}&#10;\pagestyle{empty}&#10;\begin{document}&#10;&#10;&#10;$\exists 0\in W: \forall w: 0+w=w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350.75"/>
  <p:tag name="OUTPUTDPI" val="1200"/>
  <p:tag name="LATEXADDIN" val="\documentclass{article}&#10;\usepackage{amsmath}&#10;\usepackage{amssymb}&#10;\usepackage{amsthm}&#10;\usepackage{xcolor}&#10;\pagestyle{empty}&#10;\begin{document}&#10;&#10;&#10;$\forall w\in W, \alpha\in \mathbb{F}: \alpha w\in W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4.25"/>
  <p:tag name="ORIGINALWIDTH" val="1103.2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\forall w_1,w_2\in W, \alpha\in \mathbb{F}:\\&#10;w_1+\alpha w_2\in W&#10;\end{array}&#10;$&#10;\end{document}"/>
  <p:tag name="IGUANATEXSIZE" val="33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3.75"/>
  <p:tag name="OUTPUTDPI" val="1200"/>
  <p:tag name="LATEXADDIN" val="\documentclass{article}&#10;\usepackage{amsmath}&#10;\usepackage{amssymb}&#10;\usepackage{amsthm}&#10;\usepackage{xcolor}&#10;\pagestyle{empty}&#10;\begin{document}&#10;&#10;&#10;$V=\mathbb{R}^2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94.75"/>
  <p:tag name="OUTPUTDPI" val="1200"/>
  <p:tag name="LATEXADDIN" val="\documentclass{article}&#10;\usepackage{amsmath}&#10;\usepackage{amssymb}&#10;\usepackage{amsthm}&#10;\usepackage{xcolor}&#10;\pagestyle{empty}&#10;\begin{document}&#10;&#10;&#10;$&#10;W=\{(x,y)\,|\,x,y\geq0\}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1.5"/>
  <p:tag name="ORIGINALWIDTH" val="1338"/>
  <p:tag name="OUTPUTDPI" val="1200"/>
  <p:tag name="LATEXADDIN" val="\documentclass{article}&#10;\usepackage{amsmath}&#10;\usepackage{amssymb}&#10;\usepackage{amsthm}&#10;\usepackage{xcolor}&#10;\pagestyle{empty}&#10;\begin{document}&#10;&#10;&#10;$\underset{\in \mathbb{R}}{-1}\cdot \underset{\in W}{(2,0)}=(-2,0)\notin W$&#10;\end{document}"/>
  <p:tag name="IGUANATEXSIZE" val="33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3.75"/>
  <p:tag name="OUTPUTDPI" val="1200"/>
  <p:tag name="LATEXADDIN" val="\documentclass{article}&#10;\usepackage{amsmath}&#10;\usepackage{amssymb}&#10;\usepackage{amsthm}&#10;\usepackage{xcolor}&#10;\pagestyle{empty}&#10;\begin{document}&#10;&#10;&#10;$V=\mathbb{R}^2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95.5"/>
  <p:tag name="OUTPUTDPI" val="1200"/>
  <p:tag name="LATEXADDIN" val="\documentclass{article}&#10;\usepackage{amsmath}&#10;\usepackage{amssymb}&#10;\usepackage{amsthm}&#10;\usepackage{xcolor}&#10;\pagestyle{empty}&#10;\begin{document}&#10;&#10;&#10;$&#10;W=\{(x,y)\,|\,x,y\geq0\:\textnormal{or }x,y\leq0\}$&#10;\end{document}"/>
  <p:tag name="IGUANATEXSIZE" val="33"/>
  <p:tag name="IGUANATEXCURSOR" val="195"/>
  <p:tag name="TRANSPARENCY" val="True"/>
  <p:tag name="FILENAME" val=""/>
  <p:tag name="INPUTTYPE" val="0"/>
  <p:tag name="LATEXENGINEID" val="0"/>
  <p:tag name="TEMPFOLDER" val="c:\temp\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1.5"/>
  <p:tag name="ORIGINALWIDTH" val="1709.25"/>
  <p:tag name="OUTPUTDPI" val="1200"/>
  <p:tag name="LATEXADDIN" val="\documentclass{article}&#10;\usepackage{amsmath}&#10;\usepackage{amssymb}&#10;\usepackage{amsthm}&#10;\usepackage{xcolor}&#10;\pagestyle{empty}&#10;\begin{document}&#10;&#10;&#10;$&#10;\underset{\in W}{(2,4)}+\underset{\in W}{(-3,-3)}=(-1,1)\notin W&#10;$&#10;\end{document}"/>
  <p:tag name="IGUANATEXSIZE" val="33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3.75"/>
  <p:tag name="OUTPUTDPI" val="1200"/>
  <p:tag name="LATEXADDIN" val="\documentclass{article}&#10;\usepackage{amsmath}&#10;\usepackage{amssymb}&#10;\usepackage{amsthm}&#10;\usepackage{xcolor}&#10;\pagestyle{empty}&#10;\begin{document}&#10;&#10;&#10;$V=\mathbb{R}^2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53.75"/>
  <p:tag name="OUTPUTDPI" val="1200"/>
  <p:tag name="LATEXADDIN" val="\documentclass{article}&#10;\usepackage{amsmath}&#10;\usepackage{amssymb}&#10;\usepackage{amsthm}&#10;\usepackage{xcolor}&#10;\pagestyle{empty}&#10;\begin{document}&#10;&#10;&#10;$&#10;W=\{(x_1,x_2)|\,x_2=3x_1\}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16.5"/>
  <p:tag name="OUTPUTDPI" val="1200"/>
  <p:tag name="LATEXADDIN" val="\documentclass{article}&#10;\usepackage{amsmath}&#10;\usepackage{amssymb}&#10;\usepackage{amsthm}&#10;\usepackage{xcolor}&#10;\pagestyle{empty}&#10;\begin{document}&#10;&#10;&#10;$&#10;A=(3,-1)&#10;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481.25"/>
  <p:tag name="OUTPUTDPI" val="1200"/>
  <p:tag name="LATEXADDIN" val="\documentclass{article}&#10;\usepackage{amsmath}&#10;\usepackage{amssymb}&#10;\usepackage{amsthm}&#10;\usepackage{xcolor}&#10;\pagestyle{empty}&#10;\begin{document}&#10;&#10;&#10;$&#10;W=\left\{&#10;x=&#10;\begin{pmatrix}&#10;x_1\\x_2&#10;\end{pmatrix}&#10;|\, &#10;Ax=0&#10;\right\}&#10;$&#10;\end{document}"/>
  <p:tag name="IGUANATEXSIZE" val="33"/>
  <p:tag name="IGUANATEXCURSOR" val="213"/>
  <p:tag name="TRANSPARENCY" val="True"/>
  <p:tag name="FILENAME" val=""/>
  <p:tag name="INPUTTYPE" val="0"/>
  <p:tag name="LATEXENGINEID" val="0"/>
  <p:tag name="TEMPFOLDER" val="c:\temp\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24.75"/>
  <p:tag name="OUTPUTDPI" val="1200"/>
  <p:tag name="LATEXADDIN" val="\documentclass{article}&#10;\usepackage{amsmath}&#10;\usepackage{amssymb}&#10;\usepackage{amsthm}&#10;\usepackage{xcolor}&#10;\pagestyle{empty}&#10;\begin{document}&#10;&#10;&#10;$&#10;W=\left\{&#10;x\in \mathbb{F}^n|\, &#10;Ax=0&#10;\right\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m\times n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93"/>
  <p:tag name="OUTPUTDPI" val="1200"/>
  <p:tag name="LATEXADDIN" val="\documentclass{article}&#10;\usepackage{amsmath}&#10;\usepackage{amssymb}&#10;\usepackage{amsthm}&#10;\usepackage{xcolor}&#10;\pagestyle{empty}&#10;\begin{document}&#10;&#10;&#10;$V=\mathbb{F}^n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433.25"/>
  <p:tag name="OUTPUTDPI" val="1200"/>
  <p:tag name="LATEXADDIN" val="\documentclass{article}&#10;\usepackage{amsmath}&#10;\usepackage{amssymb}&#10;\usepackage{amsthm}&#10;\usepackage{xcolor}&#10;\pagestyle{empty}&#10;\begin{document}&#10;&#10;&#10;$\forall w_1,w_2,W:w_1+w_2\in W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5"/>
  <p:tag name="ORIGINALWIDTH" val="1340.25"/>
  <p:tag name="OUTPUTDPI" val="1200"/>
  <p:tag name="LATEXADDIN" val="\documentclass{article}&#10;\usepackage{amsmath}&#10;\usepackage{amssymb}&#10;\usepackage{amsthm}&#10;\usepackage{xcolor}&#10;\pagestyle{empty}&#10;\begin{document}&#10;&#10;&#10;$\exists 0\in W: \forall w: 0+w=w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350.75"/>
  <p:tag name="OUTPUTDPI" val="1200"/>
  <p:tag name="LATEXADDIN" val="\documentclass{article}&#10;\usepackage{amsmath}&#10;\usepackage{amssymb}&#10;\usepackage{amsthm}&#10;\usepackage{xcolor}&#10;\pagestyle{empty}&#10;\begin{document}&#10;&#10;&#10;$\forall w\in W, \alpha\in \mathbb{F}: \alpha w\in W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624.75"/>
  <p:tag name="OUTPUTDPI" val="1200"/>
  <p:tag name="LATEXADDIN" val="\documentclass{article}&#10;\usepackage{amsmath}&#10;\usepackage{amssymb}&#10;\usepackage{amsthm}&#10;\usepackage{xcolor}&#10;\pagestyle{empty}&#10;\begin{document}&#10;&#10;&#10;$ w_1,w_2\in W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980.25"/>
  <p:tag name="OUTPUTDPI" val="1200"/>
  <p:tag name="LATEXADDIN" val="\documentclass{article}&#10;\usepackage{amsmath}&#10;\usepackage{amssymb}&#10;\usepackage{amsthm}&#10;\usepackage{xcolor}&#10;\pagestyle{empty}&#10;\begin{document}&#10;&#10;&#10;$ Aw_1=0,Aw_2=0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90.25"/>
  <p:tag name="OUTPUTDPI" val="1200"/>
  <p:tag name="LATEXADDIN" val="\documentclass{article}&#10;\usepackage{amsmath}&#10;\usepackage{amssymb}&#10;\usepackage{amsthm}&#10;\usepackage{xcolor}&#10;\pagestyle{empty}&#10;\begin{document}&#10;&#10;&#10;$ A(w_1+w_2)=Aw_1+Aw_2=0+0=0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722.25"/>
  <p:tag name="OUTPUTDPI" val="1200"/>
  <p:tag name="LATEXADDIN" val="\documentclass{article}&#10;\usepackage{amsmath}&#10;\usepackage{amssymb}&#10;\usepackage{amsthm}&#10;\usepackage{xcolor}&#10;\pagestyle{empty}&#10;\begin{document}&#10;&#10;&#10;$w_1+w_2\in W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24.75"/>
  <p:tag name="OUTPUTDPI" val="1200"/>
  <p:tag name="LATEXADDIN" val="\documentclass{article}&#10;\usepackage{amsmath}&#10;\usepackage{amssymb}&#10;\usepackage{amsthm}&#10;\usepackage{xcolor}&#10;\pagestyle{empty}&#10;\begin{document}&#10;&#10;&#10;$&#10;W=\left\{&#10;x\in \mathbb{F}^n|\, &#10;Ax=0&#10;\right\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m\times n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93"/>
  <p:tag name="OUTPUTDPI" val="1200"/>
  <p:tag name="LATEXADDIN" val="\documentclass{article}&#10;\usepackage{amsmath}&#10;\usepackage{amssymb}&#10;\usepackage{amsthm}&#10;\usepackage{xcolor}&#10;\pagestyle{empty}&#10;\begin{document}&#10;&#10;&#10;$V=\mathbb{F}^n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433.25"/>
  <p:tag name="OUTPUTDPI" val="1200"/>
  <p:tag name="LATEXADDIN" val="\documentclass{article}&#10;\usepackage{amsmath}&#10;\usepackage{amssymb}&#10;\usepackage{amsthm}&#10;\usepackage{xcolor}&#10;\pagestyle{empty}&#10;\begin{document}&#10;&#10;&#10;$\forall w_1,w_2,W:w_1+w_2\in W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5"/>
  <p:tag name="ORIGINALWIDTH" val="1340.25"/>
  <p:tag name="OUTPUTDPI" val="1200"/>
  <p:tag name="LATEXADDIN" val="\documentclass{article}&#10;\usepackage{amsmath}&#10;\usepackage{amssymb}&#10;\usepackage{amsthm}&#10;\usepackage{xcolor}&#10;\pagestyle{empty}&#10;\begin{document}&#10;&#10;&#10;$\exists 0\in W: \forall w: 0+w=w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350.75"/>
  <p:tag name="OUTPUTDPI" val="1200"/>
  <p:tag name="LATEXADDIN" val="\documentclass{article}&#10;\usepackage{amsmath}&#10;\usepackage{amssymb}&#10;\usepackage{amsthm}&#10;\usepackage{xcolor}&#10;\pagestyle{empty}&#10;\begin{document}&#10;&#10;&#10;$\forall w\in W, \alpha\in \mathbb{F}: \alpha w\in W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716.25"/>
  <p:tag name="OUTPUTDPI" val="1200"/>
  <p:tag name="LATEXADDIN" val="\documentclass{article}&#10;\usepackage{amsmath}&#10;\usepackage{amssymb}&#10;\usepackage{amsthm}&#10;\usepackage{xcolor}&#10;\pagestyle{empty}&#10;\begin{document}&#10;&#10;&#10;$ w\in W,\alpha \in \mathbb{F}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405.75"/>
  <p:tag name="OUTPUTDPI" val="1200"/>
  <p:tag name="LATEXADDIN" val="\documentclass{article}&#10;\usepackage{amsmath}&#10;\usepackage{amssymb}&#10;\usepackage{amsthm}&#10;\usepackage{xcolor}&#10;\pagestyle{empty}&#10;\begin{document}&#10;&#10;&#10;$ Aw=0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 A(\alpha w)=\alpha Aw=\alpha 0=0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450.75"/>
  <p:tag name="OUTPUTDPI" val="1200"/>
  <p:tag name="LATEXADDIN" val="\documentclass{article}&#10;\usepackage{amsmath}&#10;\usepackage{amssymb}&#10;\usepackage{amsthm}&#10;\usepackage{xcolor}&#10;\pagestyle{empty}&#10;\begin{document}&#10;&#10;&#10;$\alpha w\in W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24.75"/>
  <p:tag name="OUTPUTDPI" val="1200"/>
  <p:tag name="LATEXADDIN" val="\documentclass{article}&#10;\usepackage{amsmath}&#10;\usepackage{amssymb}&#10;\usepackage{amsthm}&#10;\usepackage{xcolor}&#10;\pagestyle{empty}&#10;\begin{document}&#10;&#10;&#10;$&#10;W=\left\{&#10;x\in \mathbb{F}^n|\, &#10;Ax=0&#10;\right\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m\times n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93"/>
  <p:tag name="OUTPUTDPI" val="1200"/>
  <p:tag name="LATEXADDIN" val="\documentclass{article}&#10;\usepackage{amsmath}&#10;\usepackage{amssymb}&#10;\usepackage{amsthm}&#10;\usepackage{xcolor}&#10;\pagestyle{empty}&#10;\begin{document}&#10;&#10;&#10;$V=\mathbb{F}^n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433.25"/>
  <p:tag name="OUTPUTDPI" val="1200"/>
  <p:tag name="LATEXADDIN" val="\documentclass{article}&#10;\usepackage{amsmath}&#10;\usepackage{amssymb}&#10;\usepackage{amsthm}&#10;\usepackage{xcolor}&#10;\pagestyle{empty}&#10;\begin{document}&#10;&#10;&#10;$\forall w_1,w_2,W:w_1+w_2\in W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5"/>
  <p:tag name="ORIGINALWIDTH" val="1340.25"/>
  <p:tag name="OUTPUTDPI" val="1200"/>
  <p:tag name="LATEXADDIN" val="\documentclass{article}&#10;\usepackage{amsmath}&#10;\usepackage{amssymb}&#10;\usepackage{amsthm}&#10;\usepackage{xcolor}&#10;\pagestyle{empty}&#10;\begin{document}&#10;&#10;&#10;$\exists 0\in W: \forall w: 0+w=w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350.75"/>
  <p:tag name="OUTPUTDPI" val="1200"/>
  <p:tag name="LATEXADDIN" val="\documentclass{article}&#10;\usepackage{amsmath}&#10;\usepackage{amssymb}&#10;\usepackage{amsthm}&#10;\usepackage{xcolor}&#10;\pagestyle{empty}&#10;\begin{document}&#10;&#10;&#10;$\forall w\in W, \alpha\in \mathbb{F}: \alpha w\in W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375.75"/>
  <p:tag name="OUTPUTDPI" val="1200"/>
  <p:tag name="LATEXADDIN" val="\documentclass{article}&#10;\usepackage{amsmath}&#10;\usepackage{amssymb}&#10;\usepackage{amsthm}&#10;\usepackage{xcolor}&#10;\pagestyle{empty}&#10;\begin{document}&#10;&#10;&#10;$ A0=0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340.5"/>
  <p:tag name="OUTPUTDPI" val="1200"/>
  <p:tag name="LATEXADDIN" val="\documentclass{article}&#10;\usepackage{amsmath}&#10;\usepackage{amssymb}&#10;\usepackage{amsthm}&#10;\usepackage{xcolor}&#10;\pagestyle{empty}&#10;\begin{document}&#10;&#10;&#10;$0\in 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15.75"/>
  <p:tag name="OUTPUTDPI" val="1200"/>
  <p:tag name="LATEXADDIN" val="\documentclass{article}&#10;\usepackage{amsmath}&#10;\usepackage{amssymb}&#10;\usepackage{amsthm}&#10;\usepackage{xcolor}&#10;\pagestyle{empty}&#10;\begin{document}&#10;&#10;&#10;$&#10;W=\left\{&#10;x\in \mathbb{F}^n|\, &#10;Ax=b&#10;\right\}&#10;$&#10;\end{document}"/>
  <p:tag name="IGUANATEXSIZE" val="33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m\times n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93"/>
  <p:tag name="OUTPUTDPI" val="1200"/>
  <p:tag name="LATEXADDIN" val="\documentclass{article}&#10;\usepackage{amsmath}&#10;\usepackage{amssymb}&#10;\usepackage{amsthm}&#10;\usepackage{xcolor}&#10;\pagestyle{empty}&#10;\begin{document}&#10;&#10;&#10;$V=\mathbb{F}^n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72.25"/>
  <p:tag name="OUTPUTDPI" val="1200"/>
  <p:tag name="LATEXADDIN" val="\documentclass{article}&#10;\usepackage{amsmath}&#10;\usepackage{amssymb}&#10;\usepackage{amsthm}&#10;\usepackage{xcolor}&#10;\pagestyle{empty}&#10;\begin{document}&#10;&#10;&#10;$b\neq 0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597.75"/>
  <p:tag name="OUTPUTDPI" val="1200"/>
  <p:tag name="LATEXADDIN" val="\documentclass{article}&#10;\usepackage{amsmath}&#10;\usepackage{amssymb}&#10;\usepackage{amsthm}&#10;\usepackage{xcolor}&#10;\pagestyle{empty}&#10;\begin{document}&#10;&#10;&#10;$ A0=0\neq b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340.5"/>
  <p:tag name="OUTPUTDPI" val="1200"/>
  <p:tag name="LATEXADDIN" val="\documentclass{article}&#10;\usepackage{amsmath}&#10;\usepackage{amssymb}&#10;\usepackage{amsthm}&#10;\usepackage{xcolor}&#10;\pagestyle{empty}&#10;\begin{document}&#10;&#10;&#10;$0\not\in W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7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\pi \\&#10;e &amp; \ln (2)&#10;\end{array}\right)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3.75"/>
  <p:tag name="OUTPUTDPI" val="1200"/>
  <p:tag name="LATEXADDIN" val="\documentclass{article}&#10;\usepackage{amsmath}&#10;\usepackage{amssymb}&#10;\usepackage{amsthm}&#10;\usepackage{xcolor}&#10;\pagestyle{empty}&#10;\begin{document}&#10;&#10;&#10;$V=\mathbb{R}^2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433.25"/>
  <p:tag name="OUTPUTDPI" val="1200"/>
  <p:tag name="LATEXADDIN" val="\documentclass{article}&#10;\usepackage{amsmath}&#10;\usepackage{amssymb}&#10;\usepackage{amsthm}&#10;\usepackage{xcolor}&#10;\pagestyle{empty}&#10;\begin{document}&#10;&#10;&#10;$\forall w_1,w_2,W:w_1+w_2\in W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216"/>
  <p:tag name="OUTPUTDPI" val="1200"/>
  <p:tag name="LATEXADDIN" val="\documentclass{article}&#10;\usepackage{amsmath}&#10;\usepackage{amssymb}&#10;\usepackage{amsthm}&#10;\usepackage{xcolor}&#10;\pagestyle{empty}&#10;\begin{document}&#10;&#10;&#10;$&#10;\begin{array}{c} &#10;W=&#10;\{Ax \,|\,x\in \mathbb{R}^2\}=&#10;&#10;\{&#10;x_1 C_1(A)+x_2 C_2(A)\,| \,&#10;\left(\begin{array}{c}&#10;x_1\\&#10;x_2&#10;\end{array}\right)\in \mathbb{R}^2\}&#10;\end{array}&#10;$&#10;\end{document}"/>
  <p:tag name="IGUANATEXSIZE" val="33"/>
  <p:tag name="IGUANATEXCURSOR" val="296"/>
  <p:tag name="TRANSPARENCY" val="True"/>
  <p:tag name="FILENAME" val=""/>
  <p:tag name="INPUTTYPE" val="0"/>
  <p:tag name="LATEXENGINEID" val="0"/>
  <p:tag name="TEMPFOLDER" val="c:\temp\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7.75"/>
  <p:tag name="ORIGINALWIDTH" val="698.25"/>
  <p:tag name="OUTPUTDPI" val="1200"/>
  <p:tag name="LATEXADDIN" val="\documentclass{article}&#10;\usepackage{amsmath}&#10;\usepackage{amssymb}&#10;\usepackage{amsthm}&#10;\usepackage{xcolor}&#10;\pagestyle{empty}&#10;\begin{document}&#10;&#10;&#10;$Ax,Ax'\in 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80.5"/>
  <p:tag name="OUTPUTDPI" val="1200"/>
  <p:tag name="LATEXADDIN" val="\documentclass{article}&#10;\usepackage{amsmath}&#10;\usepackage{amssymb}&#10;\usepackage{amsthm}&#10;\usepackage{xcolor}&#10;\pagestyle{empty}&#10;\begin{document}&#10;&#10;&#10;$Ax+Ax'= A(x+x')\in W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418.5"/>
  <p:tag name="OUTPUTDPI" val="1200"/>
  <p:tag name="LATEXADDIN" val="\documentclass{article}&#10;\usepackage{amsmath}&#10;\usepackage{amssymb}&#10;\usepackage{amsthm}&#10;\usepackage{xcolor}&#10;\pagestyle{empty}&#10;\begin{document}&#10;&#10;&#10;$x'' \in \mathbb{R}^2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7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\pi \\&#10;e &amp; \ln (2)&#10;\end{array}\right)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3.75"/>
  <p:tag name="OUTPUTDPI" val="1200"/>
  <p:tag name="LATEXADDIN" val="\documentclass{article}&#10;\usepackage{amsmath}&#10;\usepackage{amssymb}&#10;\usepackage{amsthm}&#10;\usepackage{xcolor}&#10;\pagestyle{empty}&#10;\begin{document}&#10;&#10;&#10;$V=\mathbb{R}^2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216"/>
  <p:tag name="OUTPUTDPI" val="1200"/>
  <p:tag name="LATEXADDIN" val="\documentclass{article}&#10;\usepackage{amsmath}&#10;\usepackage{amssymb}&#10;\usepackage{amsthm}&#10;\usepackage{xcolor}&#10;\pagestyle{empty}&#10;\begin{document}&#10;&#10;&#10;$&#10;\begin{array}{c} &#10;W=&#10;\{Ax \,|\,x\in \mathbb{R}^2\}=&#10;&#10;\{&#10;x_1 C_1(A)+x_2 C_2(A)\,| \,&#10;\left(\begin{array}{c}&#10;x_1\\&#10;x_2&#10;\end{array}\right)\in \mathbb{R}^2\}&#10;\end{array}&#10;$&#10;\end{document}"/>
  <p:tag name="IGUANATEXSIZE" val="33"/>
  <p:tag name="IGUANATEXCURSOR" val="296"/>
  <p:tag name="TRANSPARENCY" val="True"/>
  <p:tag name="FILENAME" val=""/>
  <p:tag name="INPUTTYPE" val="0"/>
  <p:tag name="LATEXENGINEID" val="0"/>
  <p:tag name="TEMPFOLDER" val="c:\temp\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802.5"/>
  <p:tag name="OUTPUTDPI" val="1200"/>
  <p:tag name="LATEXADDIN" val="\documentclass{article}&#10;\usepackage{amsmath}&#10;\usepackage{amssymb}&#10;\usepackage{amsthm}&#10;\usepackage{xcolor}&#10;\pagestyle{empty}&#10;\begin{document}&#10;&#10;&#10;$Ax\in W, \alpha \in \mathbb{R}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30.5"/>
  <p:tag name="OUTPUTDPI" val="1200"/>
  <p:tag name="LATEXADDIN" val="\documentclass{article}&#10;\usepackage{amsmath}&#10;\usepackage{amssymb}&#10;\usepackage{amsthm}&#10;\usepackage{xcolor}&#10;\pagestyle{empty}&#10;\begin{document}&#10;&#10;&#10;$\alpha Ax = A(\alpha x)\in W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390"/>
  <p:tag name="OUTPUTDPI" val="1200"/>
  <p:tag name="LATEXADDIN" val="\documentclass{article}&#10;\usepackage{amsmath}&#10;\usepackage{amssymb}&#10;\usepackage{amsthm}&#10;\usepackage{xcolor}&#10;\pagestyle{empty}&#10;\begin{document}&#10;&#10;&#10;$x' \in \mathbb{R}^2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350.75"/>
  <p:tag name="OUTPUTDPI" val="1200"/>
  <p:tag name="LATEXADDIN" val="\documentclass{article}&#10;\usepackage{amsmath}&#10;\usepackage{amssymb}&#10;\usepackage{amsthm}&#10;\usepackage{xcolor}&#10;\pagestyle{empty}&#10;\begin{document}&#10;&#10;&#10;$\forall w\in W, \alpha\in \mathbb{F}: \alpha w\in W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7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\pi \\&#10;e &amp; \ln (2)&#10;\end{array}\right)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3.75"/>
  <p:tag name="OUTPUTDPI" val="1200"/>
  <p:tag name="LATEXADDIN" val="\documentclass{article}&#10;\usepackage{amsmath}&#10;\usepackage{amssymb}&#10;\usepackage{amsthm}&#10;\usepackage{xcolor}&#10;\pagestyle{empty}&#10;\begin{document}&#10;&#10;&#10;$V=\mathbb{R}^2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216"/>
  <p:tag name="OUTPUTDPI" val="1200"/>
  <p:tag name="LATEXADDIN" val="\documentclass{article}&#10;\usepackage{amsmath}&#10;\usepackage{amssymb}&#10;\usepackage{amsthm}&#10;\usepackage{xcolor}&#10;\pagestyle{empty}&#10;\begin{document}&#10;&#10;&#10;$&#10;\begin{array}{c} &#10;W=&#10;\{Ax \,|\,x\in \mathbb{R}^2\}=&#10;&#10;\{&#10;x_1 C_1(A)+x_2 C_2(A)\,| \,&#10;\left(\begin{array}{c}&#10;x_1\\&#10;x_2&#10;\end{array}\right)\in \mathbb{R}^2\}&#10;\end{array}&#10;$&#10;\end{document}"/>
  <p:tag name="IGUANATEXSIZE" val="33"/>
  <p:tag name="IGUANATEXCURSOR" val="296"/>
  <p:tag name="TRANSPARENCY" val="True"/>
  <p:tag name="FILENAME" val=""/>
  <p:tag name="INPUTTYPE" val="0"/>
  <p:tag name="LATEXENGINEID" val="0"/>
  <p:tag name="TEMPFOLDER" val="c:\temp\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756"/>
  <p:tag name="OUTPUTDPI" val="1200"/>
  <p:tag name="LATEXADDIN" val="\documentclass{article}&#10;\usepackage{amsmath}&#10;\usepackage{amssymb}&#10;\usepackage{amsthm}&#10;\usepackage{xcolor}&#10;\pagestyle{empty}&#10;\begin{document}&#10;&#10;&#10;$0=&#10;\begin{pmatrix}&#10;0\\&#10;0&#10;\end{pmatrix}&#10; \in \mathbb{R}^2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4.5"/>
  <p:tag name="ORIGINALWIDTH" val="662.25"/>
  <p:tag name="OUTPUTDPI" val="1200"/>
  <p:tag name="LATEXADDIN" val="\documentclass{article}&#10;\usepackage{amsmath}&#10;\usepackage{amssymb}&#10;\usepackage{amsthm}&#10;\usepackage{xcolor}&#10;\pagestyle{empty}&#10;\begin{document}&#10;&#10;&#10;$0= A0\in 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5"/>
  <p:tag name="ORIGINALWIDTH" val="1340.25"/>
  <p:tag name="OUTPUTDPI" val="1200"/>
  <p:tag name="LATEXADDIN" val="\documentclass{article}&#10;\usepackage{amsmath}&#10;\usepackage{amssymb}&#10;\usepackage{amsthm}&#10;\usepackage{xcolor}&#10;\pagestyle{empty}&#10;\begin{document}&#10;&#10;&#10;$\exists 0\in W: \forall w: 0+w=w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C}^{2\times 2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333.5"/>
  <p:tag name="OUTPUTDPI" val="1200"/>
  <p:tag name="LATEXADDIN" val="\documentclass{article}&#10;\usepackage{amsmath}&#10;\usepackage{amssymb}&#10;\usepackage{amsthm}&#10;\usepackage{xcolor}&#10;\pagestyle{empty}&#10;\begin{document}&#10;&#10;&#10;$&#10;W=\{\left(\begin{array}{cc}&#10;a &amp; 0\\&#10;0 &amp; 0&#10;\end{array}\right)|a\in\mathbb{C}\}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433.25"/>
  <p:tag name="OUTPUTDPI" val="1200"/>
  <p:tag name="LATEXADDIN" val="\documentclass{article}&#10;\usepackage{amsmath}&#10;\usepackage{amssymb}&#10;\usepackage{amsthm}&#10;\usepackage{xcolor}&#10;\pagestyle{empty}&#10;\begin{document}&#10;&#10;&#10;$\forall w_1,w_2,W:w_1+w_2\in W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7.75"/>
  <p:tag name="ORIGINALWIDTH" val="555.75"/>
  <p:tag name="OUTPUTDPI" val="1200"/>
  <p:tag name="LATEXADDIN" val="\documentclass{article}&#10;\usepackage{amsmath}&#10;\usepackage{amssymb}&#10;\usepackage{amsthm}&#10;\usepackage{xcolor}&#10;\pagestyle{empty}&#10;\begin{document}&#10;&#10;&#10;$A,A'\in W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170.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a &amp; 0\\&#10;0&amp; 0 &#10;\end{pmatrix}&#10;+&#10;\begin{pmatrix}&#10;a' &amp; 0\\&#10;0&amp; 0 &#10;\end{pmatrix}&#10;=&#10;\begin{pmatrix}&#10;a+a' &amp; 0\\&#10;0&amp; 0 &#10;\end{pmatrix}&#10;\in W&#10;$&#10;\end{document}"/>
  <p:tag name="IGUANATEXSIZE" val="33"/>
  <p:tag name="IGUANATEXCURSOR" val="290"/>
  <p:tag name="TRANSPARENCY" val="True"/>
  <p:tag name="FILENAME" val=""/>
  <p:tag name="INPUTTYPE" val="0"/>
  <p:tag name="LATEXENGINEID" val="0"/>
  <p:tag name="TEMPFOLDER" val="c:\temp\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C}^{2\times 2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333.5"/>
  <p:tag name="OUTPUTDPI" val="1200"/>
  <p:tag name="LATEXADDIN" val="\documentclass{article}&#10;\usepackage{amsmath}&#10;\usepackage{amssymb}&#10;\usepackage{amsthm}&#10;\usepackage{xcolor}&#10;\pagestyle{empty}&#10;\begin{document}&#10;&#10;&#10;$&#10;W=\{\left(\begin{array}{cc}&#10;a &amp; 0\\&#10;0 &amp; 0&#10;\end{array}\right)|a\in\mathbb{C}\}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729"/>
  <p:tag name="OUTPUTDPI" val="1200"/>
  <p:tag name="LATEXADDIN" val="\documentclass{article}&#10;\usepackage{amsmath}&#10;\usepackage{amssymb}&#10;\usepackage{amsthm}&#10;\usepackage{xcolor}&#10;\pagestyle{empty}&#10;\begin{document}&#10;&#10;&#10;$A\in W,\alpha \in \mathbb{C}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497"/>
  <p:tag name="OUTPUTDPI" val="1200"/>
  <p:tag name="LATEXADDIN" val="\documentclass{article}&#10;\usepackage{amsmath}&#10;\usepackage{amssymb}&#10;\usepackage{amsthm}&#10;\usepackage{xcolor}&#10;\pagestyle{empty}&#10;\begin{document}&#10;&#10;&#10;$&#10;\alpha&#10;\begin{pmatrix}&#10;a &amp; 0\\&#10;0&amp; 0 &#10;\end{pmatrix}&#10;=&#10;\begin{pmatrix}&#10;\alpha a &amp; 0\\&#10;0&amp; 0 &#10;\end{pmatrix}&#10;\in W&#10;$&#10;\end{document}"/>
  <p:tag name="IGUANATEXSIZE" val="33"/>
  <p:tag name="IGUANATEXCURSOR" val="220"/>
  <p:tag name="TRANSPARENCY" val="True"/>
  <p:tag name="FILENAME" val=""/>
  <p:tag name="INPUTTYPE" val="0"/>
  <p:tag name="LATEXENGINEID" val="0"/>
  <p:tag name="TEMPFOLDER" val="c:\temp\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350.75"/>
  <p:tag name="OUTPUTDPI" val="1200"/>
  <p:tag name="LATEXADDIN" val="\documentclass{article}&#10;\usepackage{amsmath}&#10;\usepackage{amssymb}&#10;\usepackage{amsthm}&#10;\usepackage{xcolor}&#10;\pagestyle{empty}&#10;\begin{document}&#10;&#10;&#10;$\forall w\in W, \alpha\in \mathbb{F}: \alpha w\in W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C}^{2\times 2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333.5"/>
  <p:tag name="OUTPUTDPI" val="1200"/>
  <p:tag name="LATEXADDIN" val="\documentclass{article}&#10;\usepackage{amsmath}&#10;\usepackage{amssymb}&#10;\usepackage{amsthm}&#10;\usepackage{xcolor}&#10;\pagestyle{empty}&#10;\begin{document}&#10;&#10;&#10;$&#10;W=\{\left(\begin{array}{cc}&#10;a &amp; 0\\&#10;0 &amp; 0&#10;\end{array}\right)|a\in\mathbb{C}\}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689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0&amp; 0\\&#10;0&amp; 0 &#10;\end{pmatrix}&#10;\in W&#10;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5"/>
  <p:tag name="ORIGINALWIDTH" val="1340.25"/>
  <p:tag name="OUTPUTDPI" val="1200"/>
  <p:tag name="LATEXADDIN" val="\documentclass{article}&#10;\usepackage{amsmath}&#10;\usepackage{amssymb}&#10;\usepackage{amsthm}&#10;\usepackage{xcolor}&#10;\pagestyle{empty}&#10;\begin{document}&#10;&#10;&#10;$\exists 0\in W: \forall w: 0+w=w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C}^{2\times 2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293.75"/>
  <p:tag name="OUTPUTDPI" val="1200"/>
  <p:tag name="LATEXADDIN" val="\documentclass{article}&#10;\usepackage{amsmath}&#10;\usepackage{amssymb}&#10;\usepackage{amsthm}&#10;\usepackage{xcolor}&#10;\pagestyle{empty}&#10;\begin{document}&#10;&#10;&#10;$&#10;W_1=\{&#10;A\in V : A^t =A&#10;\}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433.25"/>
  <p:tag name="OUTPUTDPI" val="1200"/>
  <p:tag name="LATEXADDIN" val="\documentclass{article}&#10;\usepackage{amsmath}&#10;\usepackage{amssymb}&#10;\usepackage{amsthm}&#10;\usepackage{xcolor}&#10;\pagestyle{empty}&#10;\begin{document}&#10;&#10;&#10;$\forall w_1,w_2,W:w_1+w_2\in W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7.75"/>
  <p:tag name="ORIGINALWIDTH" val="584.25"/>
  <p:tag name="OUTPUTDPI" val="1200"/>
  <p:tag name="LATEXADDIN" val="\documentclass{article}&#10;\usepackage{amsmath}&#10;\usepackage{amssymb}&#10;\usepackage{amsthm}&#10;\usepackage{xcolor}&#10;\pagestyle{empty}&#10;\begin{document}&#10;&#10;&#10;$A,A'\in W_1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899.25"/>
  <p:tag name="OUTPUTDPI" val="1200"/>
  <p:tag name="LATEXADDIN" val="\documentclass{article}&#10;\usepackage{amsmath}&#10;\usepackage{amssymb}&#10;\usepackage{amsthm}&#10;\usepackage{xcolor}&#10;\pagestyle{empty}&#10;\begin{document}&#10;&#10;&#10;$A^t=A,A'^t=A'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654.5"/>
  <p:tag name="OUTPUTDPI" val="1200"/>
  <p:tag name="LATEXADDIN" val="\documentclass{article}&#10;\usepackage{amsmath}&#10;\usepackage{amssymb}&#10;\usepackage{amsthm}&#10;\usepackage{xcolor}&#10;\pagestyle{empty}&#10;\begin{document}&#10;&#10;&#10;$(A+A')^t=A^t+A'^t=A+A'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2.5"/>
  <p:tag name="ORIGINALWIDTH" val="681.75"/>
  <p:tag name="OUTPUTDPI" val="1200"/>
  <p:tag name="LATEXADDIN" val="\documentclass{article}&#10;\usepackage{amsmath}&#10;\usepackage{amssymb}&#10;\usepackage{amsthm}&#10;\usepackage{xcolor}&#10;\pagestyle{empty}&#10;\begin{document}&#10;&#10;&#10;$A+A'\in W_1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C}^{2\times 2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293.75"/>
  <p:tag name="OUTPUTDPI" val="1200"/>
  <p:tag name="LATEXADDIN" val="\documentclass{article}&#10;\usepackage{amsmath}&#10;\usepackage{amssymb}&#10;\usepackage{amsthm}&#10;\usepackage{xcolor}&#10;\pagestyle{empty}&#10;\begin{document}&#10;&#10;&#10;$&#10;W_1=\{&#10;A\in V : A^t =A&#10;\}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788.25"/>
  <p:tag name="OUTPUTDPI" val="1200"/>
  <p:tag name="LATEXADDIN" val="\documentclass{article}&#10;\usepackage{amsmath}&#10;\usepackage{amssymb}&#10;\usepackage{amsthm}&#10;\usepackage{xcolor}&#10;\pagestyle{empty}&#10;\begin{document}&#10;&#10;&#10;$A\in W_1,\alpha \in \mathbb{C}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5"/>
  <p:tag name="ORIGINALWIDTH" val="389.25"/>
  <p:tag name="OUTPUTDPI" val="1200"/>
  <p:tag name="LATEXADDIN" val="\documentclass{article}&#10;\usepackage{amsmath}&#10;\usepackage{amssymb}&#10;\usepackage{amsthm}&#10;\usepackage{xcolor}&#10;\pagestyle{empty}&#10;\begin{document}&#10;&#10;&#10;$A^t=A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021.5"/>
  <p:tag name="OUTPUTDPI" val="1200"/>
  <p:tag name="LATEXADDIN" val="\documentclass{article}&#10;\usepackage{amsmath}&#10;\usepackage{amssymb}&#10;\usepackage{amsthm}&#10;\usepackage{xcolor}&#10;\pagestyle{empty}&#10;\begin{document}&#10;&#10;&#10;$(\alpha A)^t=\alpha A^t=\alpha A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480"/>
  <p:tag name="OUTPUTDPI" val="1200"/>
  <p:tag name="LATEXADDIN" val="\documentclass{article}&#10;\usepackage{amsmath}&#10;\usepackage{amssymb}&#10;\usepackage{amsthm}&#10;\usepackage{xcolor}&#10;\pagestyle{empty}&#10;\begin{document}&#10;&#10;&#10;$\alpha A\in W_1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350.75"/>
  <p:tag name="OUTPUTDPI" val="1200"/>
  <p:tag name="LATEXADDIN" val="\documentclass{article}&#10;\usepackage{amsmath}&#10;\usepackage{amssymb}&#10;\usepackage{amsthm}&#10;\usepackage{xcolor}&#10;\pagestyle{empty}&#10;\begin{document}&#10;&#10;&#10;$\forall w\in W, \alpha\in \mathbb{F}: \alpha w\in W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C}^{2\times 2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293.75"/>
  <p:tag name="OUTPUTDPI" val="1200"/>
  <p:tag name="LATEXADDIN" val="\documentclass{article}&#10;\usepackage{amsmath}&#10;\usepackage{amssymb}&#10;\usepackage{amsthm}&#10;\usepackage{xcolor}&#10;\pagestyle{empty}&#10;\begin{document}&#10;&#10;&#10;$&#10;W_1=\{&#10;A\in V : A^t =A&#10;\}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325.5"/>
  <p:tag name="OUTPUTDPI" val="1200"/>
  <p:tag name="LATEXADDIN" val="\documentclass{article}&#10;\usepackage{amsmath}&#10;\usepackage{amssymb}&#10;\usepackage{amsthm}&#10;\usepackage{xcolor}&#10;\pagestyle{empty}&#10;\begin{document}&#10;&#10;&#10;$0^t=0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369"/>
  <p:tag name="OUTPUTDPI" val="1200"/>
  <p:tag name="LATEXADDIN" val="\documentclass{article}&#10;\usepackage{amsmath}&#10;\usepackage{amssymb}&#10;\usepackage{amsthm}&#10;\usepackage{xcolor}&#10;\pagestyle{empty}&#10;\begin{document}&#10;&#10;&#10;&#10;$0\in W_1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5"/>
  <p:tag name="ORIGINALWIDTH" val="1340.25"/>
  <p:tag name="OUTPUTDPI" val="1200"/>
  <p:tag name="LATEXADDIN" val="\documentclass{article}&#10;\usepackage{amsmath}&#10;\usepackage{amssymb}&#10;\usepackage{amsthm}&#10;\usepackage{xcolor}&#10;\pagestyle{empty}&#10;\begin{document}&#10;&#10;&#10;$\exists 0\in W: \forall w: 0+w=w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C}^{2\times 2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293.75"/>
  <p:tag name="OUTPUTDPI" val="1200"/>
  <p:tag name="LATEXADDIN" val="\documentclass{article}&#10;\usepackage{amsmath}&#10;\usepackage{amssymb}&#10;\usepackage{amsthm}&#10;\usepackage{xcolor}&#10;\pagestyle{empty}&#10;\begin{document}&#10;&#10;&#10;$&#10;W_1=\{&#10;A\in V : A^t =A&#10;\}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390.5"/>
  <p:tag name="OUTPUTDPI" val="1200"/>
  <p:tag name="LATEXADDIN" val="\documentclass{article}&#10;\usepackage{amsmath}&#10;\usepackage{amssymb}&#10;\usepackage{amsthm}&#10;\usepackage{xcolor}&#10;\pagestyle{empty}&#10;\begin{document}&#10;&#10;&#10;$&#10;W_2=\{&#10;A\in V : A^t =-A&#10;\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768"/>
  <p:tag name="OUTPUTDPI" val="1200"/>
  <p:tag name="LATEXADDIN" val="\documentclass{article}&#10;\usepackage{amsmath}&#10;\usepackage{amssymb}&#10;\usepackage{amsthm}&#10;\usepackage{xcolor}&#10;\pagestyle{empty}&#10;\begin{document}&#10;&#10;&#10;$W=W_1 \cup W_2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343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0 &amp; 1\\&#10;-1 &amp; 0&#10;\end{array}\right)+\left(\begin{array}{cc}&#10;1 &amp; 1\\&#10;1 &amp; 1&#10;\end{array}\right)=\left(\begin{array}{cc}&#10;1 &amp; 2\\&#10;0 &amp; 1&#10;\end{array}\right)\notin W&#10;$&#10;\end{document}"/>
  <p:tag name="IGUANATEXSIZE" val="33"/>
  <p:tag name="IGUANATEXCURSOR" val="289"/>
  <p:tag name="TRANSPARENCY" val="True"/>
  <p:tag name="FILENAME" val=""/>
  <p:tag name="INPUTTYPE" val="0"/>
  <p:tag name="LATEXENGINEID" val="0"/>
  <p:tag name="TEMPFOLDER" val="c:\temp\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70"/>
  <p:tag name="OUTPUTDPI" val="1200"/>
  <p:tag name="LATEXADDIN" val="\documentclass{article}&#10;\usepackage{amsmath}&#10;\usepackage{amssymb}&#10;\usepackage{amsthm}&#10;\usepackage{xcolor}&#10;\pagestyle{empty}&#10;\begin{document}&#10;&#10;&#10;$ \in W_2 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67"/>
  <p:tag name="OUTPUTDPI" val="1200"/>
  <p:tag name="LATEXADDIN" val="\documentclass{article}&#10;\usepackage{amsmath}&#10;\usepackage{amssymb}&#10;\usepackage{amsthm}&#10;\usepackage{xcolor}&#10;\pagestyle{empty}&#10;\begin{document}&#10;&#10;&#10;$ \in W_1 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C}^{2\times 2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293.75"/>
  <p:tag name="OUTPUTDPI" val="1200"/>
  <p:tag name="LATEXADDIN" val="\documentclass{article}&#10;\usepackage{amsmath}&#10;\usepackage{amssymb}&#10;\usepackage{amsthm}&#10;\usepackage{xcolor}&#10;\pagestyle{empty}&#10;\begin{document}&#10;&#10;&#10;$&#10;W_1=\{&#10;A\in V : A^t =A&#10;\}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390.5"/>
  <p:tag name="OUTPUTDPI" val="1200"/>
  <p:tag name="LATEXADDIN" val="\documentclass{article}&#10;\usepackage{amsmath}&#10;\usepackage{amssymb}&#10;\usepackage{amsthm}&#10;\usepackage{xcolor}&#10;\pagestyle{empty}&#10;\begin{document}&#10;&#10;&#10;$&#10;W_2=\{&#10;A\in V : A^t =-A&#10;\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67.25"/>
  <p:tag name="OUTPUTDPI" val="1200"/>
  <p:tag name="LATEXADDIN" val="\documentclass{article}&#10;\usepackage{amsmath}&#10;\usepackage{amssymb}&#10;\usepackage{amsthm}&#10;\usepackage{xcolor}&#10;\pagestyle{empty}&#10;\begin{document}&#10;&#10;&#10;$W_1 \cap W_2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8.5"/>
  <p:tag name="ORIGINALWIDTH" val="1842.75"/>
  <p:tag name="OUTPUTDPI" val="1200"/>
  <p:tag name="LATEXADDIN" val="\documentclass{article}&#10;\usepackage{amsmath}&#10;\usepackage{amssymb}&#10;\usepackage{amsthm}&#10;\usepackage{xcolor}&#10;\pagestyle{empty}&#10;\begin{document}&#10;&#10;&#10;$&#10;A\in W_1\cap W_2&#10;\iff&#10;A=A^t = -A&#10;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22"/>
  <p:tag name="OUTPUTDPI" val="1200"/>
  <p:tag name="LATEXADDIN" val="\documentclass{article}&#10;\usepackage{amsmath}&#10;\usepackage{amssymb}&#10;\usepackage{amsthm}&#10;\usepackage{xcolor}&#10;\pagestyle{empty}&#10;\begin{document}&#10;&#10;&#10;$&#10;W_1\cap W_2 = \{0\}&#10;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44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692.25"/>
  <p:tag name="OUTPUTDPI" val="1200"/>
  <p:tag name="LATEXADDIN" val="\documentclass{article}&#10;\usepackage{amsmath}&#10;\usepackage{amssymb}&#10;\usepackage{amsthm}&#10;\usepackage{xcolor}&#10;\pagestyle{empty}&#10;\begin{document}&#10;&#10;&#10;$W_1,W_2\leq W $&#10;\end{document}"/>
  <p:tag name="IGUANATEXSIZE" val="44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583"/>
  <p:tag name="OUTPUTDPI" val="1200"/>
  <p:tag name="LATEXADDIN" val="\documentclass{article}&#10;\usepackage{amsmath}&#10;\usepackage{amssymb}&#10;\usepackage{amsthm}&#10;\usepackage{xcolor}&#10;\pagestyle{empty}&#10;\begin{document}&#10;&#10;&#10;$(W_1\cup W_2)\leq W \iff (W_1\subseteq W_2) \lor(W_2 \subseteq W_1 )$&#10;\end{document}"/>
  <p:tag name="IGUANATEXSIZE" val="44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44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692.25"/>
  <p:tag name="OUTPUTDPI" val="1200"/>
  <p:tag name="LATEXADDIN" val="\documentclass{article}&#10;\usepackage{amsmath}&#10;\usepackage{amssymb}&#10;\usepackage{amsthm}&#10;\usepackage{xcolor}&#10;\pagestyle{empty}&#10;\begin{document}&#10;&#10;&#10;$W_1,W_2\leq W $&#10;\end{document}"/>
  <p:tag name="IGUANATEXSIZE" val="44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774.75"/>
  <p:tag name="OUTPUTDPI" val="1200"/>
  <p:tag name="LATEXADDIN" val="\documentclass{article}&#10;\usepackage{amsmath}&#10;\usepackage{amssymb}&#10;\usepackage{amsthm}&#10;\usepackage{xcolor}&#10;\pagestyle{empty}&#10;\begin{document}&#10;&#10;&#10;$W_1\cap W_2\leq W $&#10;\end{document}"/>
  <p:tag name="IGUANATEXSIZE" val="44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2.25"/>
  <p:tag name="OUTPUTDPI" val="1200"/>
  <p:tag name="LATEXADDIN" val="\documentclass{article}&#10;\usepackage{amsmath}&#10;\usepackage{amssymb}&#10;\usepackage{amsthm}&#10;\usepackage{xcolor}&#10;\pagestyle{empty}&#10;\begin{document}&#10;&#10;&#10;$W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5.25"/>
  <p:tag name="OUTPUTDPI" val="1200"/>
  <p:tag name="LATEXADDIN" val="\documentclass{article}&#10;\usepackage{amsmath}&#10;\usepackage{amssymb}&#10;\usepackage{amsthm}&#10;\usepackage{xcolor}&#10;\pagestyle{empty}&#10;\begin{document}&#10;&#10;&#10;$W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R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063.25"/>
  <p:tag name="OUTPUTDPI" val="1200"/>
  <p:tag name="LATEXADDIN" val="\documentclass{article}&#10;\usepackage{amsmath}&#10;\usepackage{amssymb}&#10;\usepackage{amsthm}&#10;\usepackage{xcolor}&#10;\pagestyle{empty}&#10;\begin{document}&#10;&#10;&#10;$&#10;W_1=&#10;\{&#10;\begin{pmatrix}&#10;x_1 \\&#10;x_2 \\&#10;x_3&#10;\end{pmatrix}&#10;\in V &#10;: x_1 +x_2 +x_3=0 &#10;\}&#10;$&#10;\end{document}"/>
  <p:tag name="IGUANATEXSIZE" val="33"/>
  <p:tag name="IGUANATEXCURSOR" val="226"/>
  <p:tag name="TRANSPARENCY" val="True"/>
  <p:tag name="FILENAME" val=""/>
  <p:tag name="INPUTTYPE" val="0"/>
  <p:tag name="LATEXENGINEID" val="0"/>
  <p:tag name="TEMPFOLDER" val="c:\temp\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222.25"/>
  <p:tag name="OUTPUTDPI" val="1200"/>
  <p:tag name="LATEXADDIN" val="\documentclass{article}&#10;\usepackage{amsmath}&#10;\usepackage{amssymb}&#10;\usepackage{amsthm}&#10;\usepackage{xcolor}&#10;\pagestyle{empty}&#10;\begin{document}&#10;&#10;&#10;$&#10;W_2=&#10;\{&#10;\begin{pmatrix}&#10;x_1 \\&#10;x_2 \\&#10;x_3&#10;\end{pmatrix}&#10;\in V &#10;: -x_1 +x_2 +2x_3=0 &#10;\}&#10;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9.25"/>
  <p:tag name="ORIGINALWIDTH" val="2951.25"/>
  <p:tag name="OUTPUTDPI" val="1200"/>
  <p:tag name="LATEXADDIN" val="\documentclass{article}&#10;\usepackage{amsmath}&#10;\usepackage{amssymb}&#10;\usepackage{amsthm}&#10;\usepackage{xcolor}&#10;\pagestyle{empty}&#10;\begin{document}&#10;&#10;&#10;$&#10;W_1\cap W_2=&#10;\left\{&#10;\begin{pmatrix}&#10;x_1 \\&#10;x_2 \\&#10;x_3&#10;\end{pmatrix}&#10;\in V &#10;: &#10;\begin{array}{cl}&#10;x_1 +x_2 +x_3=0 &amp;\land&#10;\\&#10;-x_1+x_2 +2x_3=0&amp;&#10;\end{array} &#10;\right\}&#10;$&#10;\end{document}"/>
  <p:tag name="IGUANATEXSIZE" val="33"/>
  <p:tag name="IGUANATEXCURSOR" val="284"/>
  <p:tag name="TRANSPARENCY" val="True"/>
  <p:tag name="FILENAME" val=""/>
  <p:tag name="INPUTTYPE" val="0"/>
  <p:tag name="LATEXENGINEID" val="0"/>
  <p:tag name="TEMPFOLDER" val="c:\temp\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063.25"/>
  <p:tag name="OUTPUTDPI" val="1200"/>
  <p:tag name="LATEXADDIN" val="\documentclass{article}&#10;\usepackage{amsmath}&#10;\usepackage{amssymb}&#10;\usepackage{amsthm}&#10;\usepackage{xcolor}&#10;\pagestyle{empty}&#10;\begin{document}&#10;&#10;&#10;$&#10;W_1=&#10;\{&#10;\begin{pmatrix}&#10;x_1 \\&#10;x_2 \\&#10;x_3&#10;\end{pmatrix}&#10;\in V &#10;: x_1 +x_2 +x_3=0 &#10;\}&#10;$&#10;\end{document}"/>
  <p:tag name="IGUANATEXSIZE" val="33"/>
  <p:tag name="IGUANATEXCURSOR" val="226"/>
  <p:tag name="TRANSPARENCY" val="True"/>
  <p:tag name="FILENAME" val=""/>
  <p:tag name="INPUTTYPE" val="0"/>
  <p:tag name="LATEXENGINEID" val="0"/>
  <p:tag name="TEMPFOLDER" val="c:\temp\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222.25"/>
  <p:tag name="OUTPUTDPI" val="1200"/>
  <p:tag name="LATEXADDIN" val="\documentclass{article}&#10;\usepackage{amsmath}&#10;\usepackage{amssymb}&#10;\usepackage{amsthm}&#10;\usepackage{xcolor}&#10;\pagestyle{empty}&#10;\begin{document}&#10;&#10;&#10;$&#10;W_2=&#10;\{&#10;\begin{pmatrix}&#10;x_1 \\&#10;x_2 \\&#10;x_3&#10;\end{pmatrix}&#10;\in V &#10;: -x_1 +x_2 +2x_3=0 &#10;\}&#10;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R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4.5"/>
  <p:tag name="OUTPUTDPI" val="1200"/>
  <p:tag name="LATEXADDIN" val="\documentclass{article}&#10;\usepackage{amsmath}&#10;\usepackage{amssymb}&#10;\usepackage{amsthm}&#10;\usepackage{xcolor}&#10;\pagestyle{empty}&#10;\begin{document}&#10;&#10;&#10;$&#10;W_1 = &#10;\{&#10;x\in V : A_1 x =0&#10;\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4.5"/>
  <p:tag name="OUTPUTDPI" val="1200"/>
  <p:tag name="LATEXADDIN" val="\documentclass{article}&#10;\usepackage{amsmath}&#10;\usepackage{amssymb}&#10;\usepackage{amsthm}&#10;\usepackage{xcolor}&#10;\pagestyle{empty}&#10;\begin{document}&#10;&#10;&#10;$&#10;W_2 = &#10;\{&#10;x\in V : A_2 x =0&#10;\}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93.75"/>
  <p:tag name="OUTPUTDPI" val="1200"/>
  <p:tag name="LATEXADDIN" val="\documentclass{article}&#10;\usepackage{amsmath}&#10;\usepackage{amssymb}&#10;\usepackage{amsthm}&#10;\usepackage{xcolor}&#10;\pagestyle{empty}&#10;\begin{document}&#10;&#10;&#10;$A_1 = (1,1,1)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90.5"/>
  <p:tag name="OUTPUTDPI" val="1200"/>
  <p:tag name="LATEXADDIN" val="\documentclass{article}&#10;\usepackage{amsmath}&#10;\usepackage{amssymb}&#10;\usepackage{amsthm}&#10;\usepackage{xcolor}&#10;\pagestyle{empty}&#10;\begin{document}&#10;&#10;&#10;$A_2 = (-1,1,2)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R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4.5"/>
  <p:tag name="OUTPUTDPI" val="1200"/>
  <p:tag name="LATEXADDIN" val="\documentclass{article}&#10;\usepackage{amsmath}&#10;\usepackage{amssymb}&#10;\usepackage{amsthm}&#10;\usepackage{xcolor}&#10;\pagestyle{empty}&#10;\begin{document}&#10;&#10;&#10;$&#10;W_1 = &#10;\{&#10;x\in V : A_1 x =0&#10;\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4.5"/>
  <p:tag name="OUTPUTDPI" val="1200"/>
  <p:tag name="LATEXADDIN" val="\documentclass{article}&#10;\usepackage{amsmath}&#10;\usepackage{amssymb}&#10;\usepackage{amsthm}&#10;\usepackage{xcolor}&#10;\pagestyle{empty}&#10;\begin{document}&#10;&#10;&#10;$&#10;W_2 = &#10;\{&#10;x\in V : A_2 x =0&#10;\}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93.75"/>
  <p:tag name="OUTPUTDPI" val="1200"/>
  <p:tag name="LATEXADDIN" val="\documentclass{article}&#10;\usepackage{amsmath}&#10;\usepackage{amssymb}&#10;\usepackage{amsthm}&#10;\usepackage{xcolor}&#10;\pagestyle{empty}&#10;\begin{document}&#10;&#10;&#10;$A_1 = (1,1,1)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90.5"/>
  <p:tag name="OUTPUTDPI" val="1200"/>
  <p:tag name="LATEXADDIN" val="\documentclass{article}&#10;\usepackage{amsmath}&#10;\usepackage{amssymb}&#10;\usepackage{amsthm}&#10;\usepackage{xcolor}&#10;\pagestyle{empty}&#10;\begin{document}&#10;&#10;&#10;$A_2 = (-1,1,2)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9.25"/>
  <p:tag name="ORIGINALWIDTH" val="2951.25"/>
  <p:tag name="OUTPUTDPI" val="1200"/>
  <p:tag name="LATEXADDIN" val="\documentclass{article}&#10;\usepackage{amsmath}&#10;\usepackage{amssymb}&#10;\usepackage{amsthm}&#10;\usepackage{xcolor}&#10;\pagestyle{empty}&#10;\begin{document}&#10;&#10;&#10;$&#10;W_1\cap W_2=&#10;\left\{&#10;\begin{pmatrix}&#10;x_1 \\&#10;x_2 \\&#10;x_3&#10;\end{pmatrix}&#10;\in V &#10;: &#10;\begin{array}{cl}&#10;x_1 +x_2 +x_3=0 &amp;\land&#10;\\&#10;-x_1+x_2 +2x_3=0&amp;&#10;\end{array} &#10;\right\}&#10;$&#10;\end{document}"/>
  <p:tag name="IGUANATEXSIZE" val="33"/>
  <p:tag name="IGUANATEXCURSOR" val="284"/>
  <p:tag name="TRANSPARENCY" val="True"/>
  <p:tag name="FILENAME" val=""/>
  <p:tag name="INPUTTYPE" val="0"/>
  <p:tag name="LATEXENGINEID" val="0"/>
  <p:tag name="TEMPFOLDER" val="c:\temp\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80.25"/>
  <p:tag name="OUTPUTDPI" val="1200"/>
  <p:tag name="LATEXADDIN" val="\documentclass{article}&#10;\usepackage{amsmath}&#10;\usepackage{amssymb}&#10;\usepackage{amsthm}&#10;\usepackage{xcolor}&#10;\pagestyle{empty}&#10;\begin{document}&#10;&#10;&#10;$&#10;W_1\cap W_2 =&#10;\{&#10;x\in V: Ax=0&#10;\}&#10;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444.5"/>
  <p:tag name="OUTPUTDPI" val="1200"/>
  <p:tag name="LATEXADDIN" val="\documentclass{article}&#10;\usepackage{amsmath}&#10;\usepackage{amssymb}&#10;\usepackage{amsthm}&#10;\usepackage{xcolor}&#10;\pagestyle{empty}&#10;\begin{document}&#10;&#10;&#10;$&#10;A=&#10;\begin{pmatrix}&#10;A_1 \\&#10;A_2&#10;\end{pmatrix}&#10;=&#10;\begin{pmatrix}&#10;1 &amp;1&amp;1 \\&#10;-1&amp;1&amp;2&#10;\end{pmatrix}&#10;$&#10;\end{document}"/>
  <p:tag name="IGUANATEXSIZE" val="33"/>
  <p:tag name="IGUANATEXCURSOR" val="237"/>
  <p:tag name="TRANSPARENCY" val="True"/>
  <p:tag name="FILENAME" val=""/>
  <p:tag name="INPUTTYPE" val="0"/>
  <p:tag name="LATEXENGINEID" val="0"/>
  <p:tag name="TEMPFOLDER" val="c:\temp\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93"/>
  <p:tag name="OUTPUTDPI" val="1200"/>
  <p:tag name="LATEXADDIN" val="\documentclass{article}&#10;\usepackage{amsmath}&#10;\usepackage{amssymb}&#10;\usepackage{amsthm}&#10;\usepackage{xcolor}&#10;\pagestyle{empty}&#10;\begin{document}&#10;&#10;&#10;$V=\mathbb{F}^n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4.5"/>
  <p:tag name="OUTPUTDPI" val="1200"/>
  <p:tag name="LATEXADDIN" val="\documentclass{article}&#10;\usepackage{amsmath}&#10;\usepackage{amssymb}&#10;\usepackage{amsthm}&#10;\usepackage{xcolor}&#10;\pagestyle{empty}&#10;\begin{document}&#10;&#10;&#10;$&#10;W_1 = &#10;\{&#10;x\in V : A_1 x =0&#10;\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4.5"/>
  <p:tag name="OUTPUTDPI" val="1200"/>
  <p:tag name="LATEXADDIN" val="\documentclass{article}&#10;\usepackage{amsmath}&#10;\usepackage{amssymb}&#10;\usepackage{amsthm}&#10;\usepackage{xcolor}&#10;\pagestyle{empty}&#10;\begin{document}&#10;&#10;&#10;$&#10;W_2 = &#10;\{&#10;x\in V : A_2 x =0&#10;\}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80.25"/>
  <p:tag name="OUTPUTDPI" val="1200"/>
  <p:tag name="LATEXADDIN" val="\documentclass{article}&#10;\usepackage{amsmath}&#10;\usepackage{amssymb}&#10;\usepackage{amsthm}&#10;\usepackage{xcolor}&#10;\pagestyle{empty}&#10;\begin{document}&#10;&#10;&#10;$&#10;W_1\cap W_2 =&#10;\{&#10;x\in V: Ax=0&#10;\}&#10;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62.5"/>
  <p:tag name="OUTPUTDPI" val="1200"/>
  <p:tag name="LATEXADDIN" val="\documentclass{article}&#10;\usepackage{amsmath}&#10;\usepackage{amssymb}&#10;\usepackage{amsthm}&#10;\usepackage{xcolor}&#10;\pagestyle{empty}&#10;\begin{document}&#10;&#10;&#10;$&#10;A=&#10;\begin{pmatrix}&#10;A_1 \\&#10;A_2&#10;\end{pmatrix}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7241</TotalTime>
  <Words>814</Words>
  <Application>Microsoft Office PowerPoint</Application>
  <PresentationFormat>מסך רחב</PresentationFormat>
  <Paragraphs>323</Paragraphs>
  <Slides>48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48</vt:i4>
      </vt:variant>
    </vt:vector>
  </HeadingPairs>
  <TitlesOfParts>
    <vt:vector size="53" baseType="lpstr">
      <vt:lpstr>Arial</vt:lpstr>
      <vt:lpstr>Calibri</vt:lpstr>
      <vt:lpstr>Calibri Light</vt:lpstr>
      <vt:lpstr>Times New Roman</vt:lpstr>
      <vt:lpstr>ערכת נושא Office</vt:lpstr>
      <vt:lpstr>מצגת של PowerPoint</vt:lpstr>
      <vt:lpstr>הגדרה: מרחב וקטורי (מ"ו) הוא</vt:lpstr>
      <vt:lpstr>דוגמא:</vt:lpstr>
      <vt:lpstr>הגדרה: מרחב וקטורי (מ"ו) הוא                        המקיים: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תתי מרחבים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משפט: יהיה          מ"ו. יהיו                           שני ת"מ.  </vt:lpstr>
      <vt:lpstr>חיתוך תתי מרחבים</vt:lpstr>
      <vt:lpstr>דוגמא (חשובה!)</vt:lpstr>
      <vt:lpstr>ניתוח</vt:lpstr>
      <vt:lpstr>ניתוח</vt:lpstr>
      <vt:lpstr>באופן כללי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199</cp:revision>
  <dcterms:created xsi:type="dcterms:W3CDTF">2016-09-11T18:49:07Z</dcterms:created>
  <dcterms:modified xsi:type="dcterms:W3CDTF">2016-12-04T19:15:33Z</dcterms:modified>
</cp:coreProperties>
</file>