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notesSlides/notesSlide1.xml" ContentType="application/vnd.openxmlformats-officedocument.presentationml.notesSlide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5"/>
  </p:notesMasterIdLst>
  <p:sldIdLst>
    <p:sldId id="293" r:id="rId2"/>
    <p:sldId id="333" r:id="rId3"/>
    <p:sldId id="379" r:id="rId4"/>
    <p:sldId id="380" r:id="rId5"/>
    <p:sldId id="381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389" r:id="rId14"/>
    <p:sldId id="390" r:id="rId15"/>
    <p:sldId id="391" r:id="rId16"/>
    <p:sldId id="392" r:id="rId17"/>
    <p:sldId id="394" r:id="rId18"/>
    <p:sldId id="395" r:id="rId19"/>
    <p:sldId id="396" r:id="rId20"/>
    <p:sldId id="398" r:id="rId21"/>
    <p:sldId id="397" r:id="rId22"/>
    <p:sldId id="399" r:id="rId23"/>
    <p:sldId id="402" r:id="rId24"/>
    <p:sldId id="403" r:id="rId25"/>
    <p:sldId id="404" r:id="rId26"/>
    <p:sldId id="405" r:id="rId27"/>
    <p:sldId id="406" r:id="rId28"/>
    <p:sldId id="407" r:id="rId29"/>
    <p:sldId id="408" r:id="rId30"/>
    <p:sldId id="409" r:id="rId31"/>
    <p:sldId id="410" r:id="rId32"/>
    <p:sldId id="412" r:id="rId33"/>
    <p:sldId id="411" r:id="rId34"/>
    <p:sldId id="413" r:id="rId35"/>
    <p:sldId id="444" r:id="rId36"/>
    <p:sldId id="414" r:id="rId37"/>
    <p:sldId id="416" r:id="rId38"/>
    <p:sldId id="417" r:id="rId39"/>
    <p:sldId id="418" r:id="rId40"/>
    <p:sldId id="419" r:id="rId41"/>
    <p:sldId id="415" r:id="rId42"/>
    <p:sldId id="420" r:id="rId43"/>
    <p:sldId id="421" r:id="rId44"/>
    <p:sldId id="422" r:id="rId45"/>
    <p:sldId id="423" r:id="rId46"/>
    <p:sldId id="424" r:id="rId47"/>
    <p:sldId id="425" r:id="rId48"/>
    <p:sldId id="426" r:id="rId49"/>
    <p:sldId id="427" r:id="rId50"/>
    <p:sldId id="440" r:id="rId51"/>
    <p:sldId id="429" r:id="rId52"/>
    <p:sldId id="430" r:id="rId53"/>
    <p:sldId id="431" r:id="rId54"/>
    <p:sldId id="432" r:id="rId55"/>
    <p:sldId id="433" r:id="rId56"/>
    <p:sldId id="434" r:id="rId57"/>
    <p:sldId id="435" r:id="rId58"/>
    <p:sldId id="437" r:id="rId59"/>
    <p:sldId id="438" r:id="rId60"/>
    <p:sldId id="436" r:id="rId61"/>
    <p:sldId id="441" r:id="rId62"/>
    <p:sldId id="442" r:id="rId63"/>
    <p:sldId id="443" r:id="rId6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3FC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5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EBF40A4-110F-4731-AB11-06F3C35A5761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D7530B-516A-4166-903C-DA51AD92F9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94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7530B-516A-4166-903C-DA51AD92F9F1}" type="slidenum">
              <a:rPr lang="he-IL" smtClean="0"/>
              <a:t>47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9008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י"א/כסלו/תשע"ז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5" Type="http://schemas.openxmlformats.org/officeDocument/2006/relationships/tags" Target="../tags/tag5.xml"/><Relationship Id="rId1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image" Target="../media/image1.png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3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1.png"/><Relationship Id="rId5" Type="http://schemas.openxmlformats.org/officeDocument/2006/relationships/tags" Target="../tags/tag12.xml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tags" Target="../tags/tag11.xml"/><Relationship Id="rId9" Type="http://schemas.openxmlformats.org/officeDocument/2006/relationships/image" Target="../media/image8.pn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7.xml"/><Relationship Id="rId7" Type="http://schemas.openxmlformats.org/officeDocument/2006/relationships/image" Target="../media/image1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6.png"/><Relationship Id="rId5" Type="http://schemas.openxmlformats.org/officeDocument/2006/relationships/tags" Target="../tags/tag19.xml"/><Relationship Id="rId10" Type="http://schemas.openxmlformats.org/officeDocument/2006/relationships/image" Target="../media/image11.png"/><Relationship Id="rId4" Type="http://schemas.openxmlformats.org/officeDocument/2006/relationships/tags" Target="../tags/tag18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image" Target="../media/image11.png"/><Relationship Id="rId18" Type="http://schemas.openxmlformats.org/officeDocument/2006/relationships/image" Target="../media/image17.png"/><Relationship Id="rId3" Type="http://schemas.openxmlformats.org/officeDocument/2006/relationships/tags" Target="../tags/tag22.xml"/><Relationship Id="rId21" Type="http://schemas.openxmlformats.org/officeDocument/2006/relationships/image" Target="../media/image20.png"/><Relationship Id="rId7" Type="http://schemas.openxmlformats.org/officeDocument/2006/relationships/tags" Target="../tags/tag26.xml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tags" Target="../tags/tag2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24.xml"/><Relationship Id="rId15" Type="http://schemas.openxmlformats.org/officeDocument/2006/relationships/image" Target="../media/image14.png"/><Relationship Id="rId10" Type="http://schemas.openxmlformats.org/officeDocument/2006/relationships/tags" Target="../tags/tag29.xml"/><Relationship Id="rId19" Type="http://schemas.openxmlformats.org/officeDocument/2006/relationships/image" Target="../media/image18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2.pn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21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13.png"/><Relationship Id="rId5" Type="http://schemas.openxmlformats.org/officeDocument/2006/relationships/tags" Target="../tags/tag34.xml"/><Relationship Id="rId15" Type="http://schemas.openxmlformats.org/officeDocument/2006/relationships/image" Target="../media/image23.png"/><Relationship Id="rId10" Type="http://schemas.openxmlformats.org/officeDocument/2006/relationships/image" Target="../media/image11.png"/><Relationship Id="rId4" Type="http://schemas.openxmlformats.org/officeDocument/2006/relationships/tags" Target="../tags/tag33.xml"/><Relationship Id="rId9" Type="http://schemas.openxmlformats.org/officeDocument/2006/relationships/image" Target="../media/image12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7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26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17.png"/><Relationship Id="rId5" Type="http://schemas.openxmlformats.org/officeDocument/2006/relationships/tags" Target="../tags/tag41.xml"/><Relationship Id="rId10" Type="http://schemas.openxmlformats.org/officeDocument/2006/relationships/image" Target="../media/image25.png"/><Relationship Id="rId4" Type="http://schemas.openxmlformats.org/officeDocument/2006/relationships/tags" Target="../tags/tag40.xml"/><Relationship Id="rId9" Type="http://schemas.openxmlformats.org/officeDocument/2006/relationships/image" Target="../media/image24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46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6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image" Target="../media/image2.png"/><Relationship Id="rId5" Type="http://schemas.openxmlformats.org/officeDocument/2006/relationships/tags" Target="../tags/tag48.xml"/><Relationship Id="rId10" Type="http://schemas.openxmlformats.org/officeDocument/2006/relationships/image" Target="../media/image1.png"/><Relationship Id="rId4" Type="http://schemas.openxmlformats.org/officeDocument/2006/relationships/tags" Target="../tags/tag47.xml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image" Target="../media/image30.png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image" Target="../media/image1.png"/><Relationship Id="rId17" Type="http://schemas.openxmlformats.org/officeDocument/2006/relationships/image" Target="../media/image33.png"/><Relationship Id="rId2" Type="http://schemas.openxmlformats.org/officeDocument/2006/relationships/tags" Target="../tags/tag51.xml"/><Relationship Id="rId16" Type="http://schemas.openxmlformats.org/officeDocument/2006/relationships/image" Target="../media/image10.pn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2.png"/><Relationship Id="rId5" Type="http://schemas.openxmlformats.org/officeDocument/2006/relationships/tags" Target="../tags/tag54.xml"/><Relationship Id="rId15" Type="http://schemas.openxmlformats.org/officeDocument/2006/relationships/image" Target="../media/image32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tags" Target="../tags/tag71.xml"/><Relationship Id="rId18" Type="http://schemas.openxmlformats.org/officeDocument/2006/relationships/image" Target="../media/image16.png"/><Relationship Id="rId26" Type="http://schemas.openxmlformats.org/officeDocument/2006/relationships/image" Target="../media/image42.png"/><Relationship Id="rId3" Type="http://schemas.openxmlformats.org/officeDocument/2006/relationships/tags" Target="../tags/tag61.xml"/><Relationship Id="rId21" Type="http://schemas.openxmlformats.org/officeDocument/2006/relationships/image" Target="../media/image37.png"/><Relationship Id="rId7" Type="http://schemas.openxmlformats.org/officeDocument/2006/relationships/tags" Target="../tags/tag65.xml"/><Relationship Id="rId12" Type="http://schemas.openxmlformats.org/officeDocument/2006/relationships/tags" Target="../tags/tag70.xml"/><Relationship Id="rId17" Type="http://schemas.openxmlformats.org/officeDocument/2006/relationships/image" Target="../media/image34.png"/><Relationship Id="rId25" Type="http://schemas.openxmlformats.org/officeDocument/2006/relationships/image" Target="../media/image41.png"/><Relationship Id="rId2" Type="http://schemas.openxmlformats.org/officeDocument/2006/relationships/tags" Target="../tags/tag60.xml"/><Relationship Id="rId16" Type="http://schemas.openxmlformats.org/officeDocument/2006/relationships/image" Target="../media/image12.png"/><Relationship Id="rId20" Type="http://schemas.openxmlformats.org/officeDocument/2006/relationships/image" Target="../media/image36.png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tags" Target="../tags/tag69.xml"/><Relationship Id="rId24" Type="http://schemas.openxmlformats.org/officeDocument/2006/relationships/image" Target="../media/image40.png"/><Relationship Id="rId5" Type="http://schemas.openxmlformats.org/officeDocument/2006/relationships/tags" Target="../tags/tag63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39.png"/><Relationship Id="rId10" Type="http://schemas.openxmlformats.org/officeDocument/2006/relationships/tags" Target="../tags/tag68.xml"/><Relationship Id="rId19" Type="http://schemas.openxmlformats.org/officeDocument/2006/relationships/image" Target="../media/image35.png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tags" Target="../tags/tag72.xml"/><Relationship Id="rId22" Type="http://schemas.openxmlformats.org/officeDocument/2006/relationships/image" Target="../media/image38.png"/><Relationship Id="rId27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18" Type="http://schemas.openxmlformats.org/officeDocument/2006/relationships/image" Target="../media/image39.png"/><Relationship Id="rId3" Type="http://schemas.openxmlformats.org/officeDocument/2006/relationships/tags" Target="../tags/tag75.xml"/><Relationship Id="rId21" Type="http://schemas.openxmlformats.org/officeDocument/2006/relationships/image" Target="../media/image42.png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2" Type="http://schemas.openxmlformats.org/officeDocument/2006/relationships/tags" Target="../tags/tag74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image" Target="../media/image45.png"/><Relationship Id="rId5" Type="http://schemas.openxmlformats.org/officeDocument/2006/relationships/tags" Target="../tags/tag77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44.png"/><Relationship Id="rId10" Type="http://schemas.openxmlformats.org/officeDocument/2006/relationships/tags" Target="../tags/tag82.xml"/><Relationship Id="rId19" Type="http://schemas.openxmlformats.org/officeDocument/2006/relationships/image" Target="../media/image40.png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89.xml"/><Relationship Id="rId7" Type="http://schemas.openxmlformats.org/officeDocument/2006/relationships/image" Target="../media/image17.pn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47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90.xml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tags" Target="../tags/tag103.xml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openxmlformats.org/officeDocument/2006/relationships/tags" Target="../tags/tag93.xml"/><Relationship Id="rId21" Type="http://schemas.openxmlformats.org/officeDocument/2006/relationships/image" Target="../media/image38.png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tags" Target="../tags/tag92.xml"/><Relationship Id="rId16" Type="http://schemas.openxmlformats.org/officeDocument/2006/relationships/image" Target="../media/image12.png"/><Relationship Id="rId20" Type="http://schemas.openxmlformats.org/officeDocument/2006/relationships/image" Target="../media/image37.png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24" Type="http://schemas.openxmlformats.org/officeDocument/2006/relationships/image" Target="../media/image41.png"/><Relationship Id="rId5" Type="http://schemas.openxmlformats.org/officeDocument/2006/relationships/tags" Target="../tags/tag95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49.png"/><Relationship Id="rId10" Type="http://schemas.openxmlformats.org/officeDocument/2006/relationships/tags" Target="../tags/tag100.xml"/><Relationship Id="rId19" Type="http://schemas.openxmlformats.org/officeDocument/2006/relationships/image" Target="../media/image48.png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tags" Target="../tags/tag104.xml"/><Relationship Id="rId22" Type="http://schemas.openxmlformats.org/officeDocument/2006/relationships/image" Target="../media/image39.png"/><Relationship Id="rId27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13" Type="http://schemas.openxmlformats.org/officeDocument/2006/relationships/tags" Target="../tags/tag117.xml"/><Relationship Id="rId18" Type="http://schemas.openxmlformats.org/officeDocument/2006/relationships/image" Target="../media/image39.png"/><Relationship Id="rId3" Type="http://schemas.openxmlformats.org/officeDocument/2006/relationships/tags" Target="../tags/tag107.xml"/><Relationship Id="rId21" Type="http://schemas.openxmlformats.org/officeDocument/2006/relationships/image" Target="../media/image42.png"/><Relationship Id="rId7" Type="http://schemas.openxmlformats.org/officeDocument/2006/relationships/tags" Target="../tags/tag111.xml"/><Relationship Id="rId12" Type="http://schemas.openxmlformats.org/officeDocument/2006/relationships/tags" Target="../tags/tag116.xml"/><Relationship Id="rId17" Type="http://schemas.openxmlformats.org/officeDocument/2006/relationships/image" Target="../media/image38.png"/><Relationship Id="rId25" Type="http://schemas.openxmlformats.org/officeDocument/2006/relationships/image" Target="../media/image52.png"/><Relationship Id="rId2" Type="http://schemas.openxmlformats.org/officeDocument/2006/relationships/tags" Target="../tags/tag106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tags" Target="../tags/tag115.xml"/><Relationship Id="rId24" Type="http://schemas.openxmlformats.org/officeDocument/2006/relationships/image" Target="../media/image51.png"/><Relationship Id="rId5" Type="http://schemas.openxmlformats.org/officeDocument/2006/relationships/tags" Target="../tags/tag109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44.png"/><Relationship Id="rId10" Type="http://schemas.openxmlformats.org/officeDocument/2006/relationships/tags" Target="../tags/tag114.xml"/><Relationship Id="rId19" Type="http://schemas.openxmlformats.org/officeDocument/2006/relationships/image" Target="../media/image49.png"/><Relationship Id="rId4" Type="http://schemas.openxmlformats.org/officeDocument/2006/relationships/tags" Target="../tags/tag108.xml"/><Relationship Id="rId9" Type="http://schemas.openxmlformats.org/officeDocument/2006/relationships/tags" Target="../tags/tag113.xml"/><Relationship Id="rId14" Type="http://schemas.openxmlformats.org/officeDocument/2006/relationships/tags" Target="../tags/tag118.xml"/><Relationship Id="rId22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121.xml"/><Relationship Id="rId7" Type="http://schemas.openxmlformats.org/officeDocument/2006/relationships/image" Target="../media/image17.png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image" Target="../media/image53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22.xml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tags" Target="../tags/tag135.xml"/><Relationship Id="rId18" Type="http://schemas.openxmlformats.org/officeDocument/2006/relationships/image" Target="../media/image55.png"/><Relationship Id="rId26" Type="http://schemas.openxmlformats.org/officeDocument/2006/relationships/image" Target="../media/image62.png"/><Relationship Id="rId3" Type="http://schemas.openxmlformats.org/officeDocument/2006/relationships/tags" Target="../tags/tag125.xml"/><Relationship Id="rId21" Type="http://schemas.openxmlformats.org/officeDocument/2006/relationships/image" Target="../media/image58.png"/><Relationship Id="rId7" Type="http://schemas.openxmlformats.org/officeDocument/2006/relationships/tags" Target="../tags/tag129.xml"/><Relationship Id="rId12" Type="http://schemas.openxmlformats.org/officeDocument/2006/relationships/tags" Target="../tags/tag134.xml"/><Relationship Id="rId17" Type="http://schemas.openxmlformats.org/officeDocument/2006/relationships/image" Target="../media/image1.png"/><Relationship Id="rId25" Type="http://schemas.openxmlformats.org/officeDocument/2006/relationships/image" Target="../media/image61.png"/><Relationship Id="rId2" Type="http://schemas.openxmlformats.org/officeDocument/2006/relationships/tags" Target="../tags/tag124.xml"/><Relationship Id="rId16" Type="http://schemas.openxmlformats.org/officeDocument/2006/relationships/image" Target="../media/image2.png"/><Relationship Id="rId20" Type="http://schemas.openxmlformats.org/officeDocument/2006/relationships/image" Target="../media/image57.png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tags" Target="../tags/tag133.xml"/><Relationship Id="rId24" Type="http://schemas.openxmlformats.org/officeDocument/2006/relationships/image" Target="../media/image60.png"/><Relationship Id="rId5" Type="http://schemas.openxmlformats.org/officeDocument/2006/relationships/tags" Target="../tags/tag127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17.png"/><Relationship Id="rId28" Type="http://schemas.openxmlformats.org/officeDocument/2006/relationships/image" Target="../media/image63.png"/><Relationship Id="rId10" Type="http://schemas.openxmlformats.org/officeDocument/2006/relationships/tags" Target="../tags/tag132.xml"/><Relationship Id="rId19" Type="http://schemas.openxmlformats.org/officeDocument/2006/relationships/image" Target="../media/image56.png"/><Relationship Id="rId4" Type="http://schemas.openxmlformats.org/officeDocument/2006/relationships/tags" Target="../tags/tag126.xml"/><Relationship Id="rId9" Type="http://schemas.openxmlformats.org/officeDocument/2006/relationships/tags" Target="../tags/tag131.xml"/><Relationship Id="rId14" Type="http://schemas.openxmlformats.org/officeDocument/2006/relationships/tags" Target="../tags/tag136.xml"/><Relationship Id="rId22" Type="http://schemas.openxmlformats.org/officeDocument/2006/relationships/image" Target="../media/image59.png"/><Relationship Id="rId27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tags" Target="../tags/tag149.xml"/><Relationship Id="rId18" Type="http://schemas.openxmlformats.org/officeDocument/2006/relationships/image" Target="../media/image1.png"/><Relationship Id="rId26" Type="http://schemas.openxmlformats.org/officeDocument/2006/relationships/image" Target="../media/image68.png"/><Relationship Id="rId3" Type="http://schemas.openxmlformats.org/officeDocument/2006/relationships/tags" Target="../tags/tag139.xml"/><Relationship Id="rId21" Type="http://schemas.openxmlformats.org/officeDocument/2006/relationships/image" Target="../media/image10.png"/><Relationship Id="rId7" Type="http://schemas.openxmlformats.org/officeDocument/2006/relationships/tags" Target="../tags/tag143.xml"/><Relationship Id="rId12" Type="http://schemas.openxmlformats.org/officeDocument/2006/relationships/tags" Target="../tags/tag148.xml"/><Relationship Id="rId17" Type="http://schemas.openxmlformats.org/officeDocument/2006/relationships/slideLayout" Target="../slideLayouts/slideLayout6.xml"/><Relationship Id="rId25" Type="http://schemas.openxmlformats.org/officeDocument/2006/relationships/image" Target="../media/image67.png"/><Relationship Id="rId2" Type="http://schemas.openxmlformats.org/officeDocument/2006/relationships/tags" Target="../tags/tag138.xml"/><Relationship Id="rId16" Type="http://schemas.openxmlformats.org/officeDocument/2006/relationships/tags" Target="../tags/tag152.xml"/><Relationship Id="rId20" Type="http://schemas.openxmlformats.org/officeDocument/2006/relationships/image" Target="../media/image9.png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tags" Target="../tags/tag147.xml"/><Relationship Id="rId24" Type="http://schemas.openxmlformats.org/officeDocument/2006/relationships/image" Target="../media/image66.png"/><Relationship Id="rId5" Type="http://schemas.openxmlformats.org/officeDocument/2006/relationships/tags" Target="../tags/tag141.xml"/><Relationship Id="rId15" Type="http://schemas.openxmlformats.org/officeDocument/2006/relationships/tags" Target="../tags/tag151.xml"/><Relationship Id="rId23" Type="http://schemas.openxmlformats.org/officeDocument/2006/relationships/image" Target="../media/image65.png"/><Relationship Id="rId10" Type="http://schemas.openxmlformats.org/officeDocument/2006/relationships/tags" Target="../tags/tag146.xml"/><Relationship Id="rId19" Type="http://schemas.openxmlformats.org/officeDocument/2006/relationships/image" Target="../media/image2.png"/><Relationship Id="rId4" Type="http://schemas.openxmlformats.org/officeDocument/2006/relationships/tags" Target="../tags/tag140.xml"/><Relationship Id="rId9" Type="http://schemas.openxmlformats.org/officeDocument/2006/relationships/tags" Target="../tags/tag145.xml"/><Relationship Id="rId14" Type="http://schemas.openxmlformats.org/officeDocument/2006/relationships/tags" Target="../tags/tag150.xml"/><Relationship Id="rId22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165.xml"/><Relationship Id="rId18" Type="http://schemas.openxmlformats.org/officeDocument/2006/relationships/tags" Target="../tags/tag170.xml"/><Relationship Id="rId26" Type="http://schemas.openxmlformats.org/officeDocument/2006/relationships/image" Target="../media/image71.png"/><Relationship Id="rId39" Type="http://schemas.openxmlformats.org/officeDocument/2006/relationships/image" Target="../media/image10.png"/><Relationship Id="rId21" Type="http://schemas.openxmlformats.org/officeDocument/2006/relationships/slideLayout" Target="../slideLayouts/slideLayout6.xml"/><Relationship Id="rId34" Type="http://schemas.openxmlformats.org/officeDocument/2006/relationships/image" Target="../media/image79.png"/><Relationship Id="rId7" Type="http://schemas.openxmlformats.org/officeDocument/2006/relationships/tags" Target="../tags/tag159.xml"/><Relationship Id="rId12" Type="http://schemas.openxmlformats.org/officeDocument/2006/relationships/tags" Target="../tags/tag164.xml"/><Relationship Id="rId17" Type="http://schemas.openxmlformats.org/officeDocument/2006/relationships/tags" Target="../tags/tag169.xml"/><Relationship Id="rId25" Type="http://schemas.openxmlformats.org/officeDocument/2006/relationships/image" Target="../media/image70.png"/><Relationship Id="rId33" Type="http://schemas.openxmlformats.org/officeDocument/2006/relationships/image" Target="../media/image78.png"/><Relationship Id="rId38" Type="http://schemas.openxmlformats.org/officeDocument/2006/relationships/image" Target="../media/image83.png"/><Relationship Id="rId2" Type="http://schemas.openxmlformats.org/officeDocument/2006/relationships/tags" Target="../tags/tag154.xml"/><Relationship Id="rId16" Type="http://schemas.openxmlformats.org/officeDocument/2006/relationships/tags" Target="../tags/tag168.xml"/><Relationship Id="rId20" Type="http://schemas.openxmlformats.org/officeDocument/2006/relationships/tags" Target="../tags/tag172.xml"/><Relationship Id="rId29" Type="http://schemas.openxmlformats.org/officeDocument/2006/relationships/image" Target="../media/image74.png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11" Type="http://schemas.openxmlformats.org/officeDocument/2006/relationships/tags" Target="../tags/tag163.xml"/><Relationship Id="rId24" Type="http://schemas.openxmlformats.org/officeDocument/2006/relationships/image" Target="../media/image64.png"/><Relationship Id="rId32" Type="http://schemas.openxmlformats.org/officeDocument/2006/relationships/image" Target="../media/image77.png"/><Relationship Id="rId37" Type="http://schemas.openxmlformats.org/officeDocument/2006/relationships/image" Target="../media/image82.png"/><Relationship Id="rId5" Type="http://schemas.openxmlformats.org/officeDocument/2006/relationships/tags" Target="../tags/tag157.xml"/><Relationship Id="rId15" Type="http://schemas.openxmlformats.org/officeDocument/2006/relationships/tags" Target="../tags/tag167.xml"/><Relationship Id="rId23" Type="http://schemas.openxmlformats.org/officeDocument/2006/relationships/image" Target="../media/image69.png"/><Relationship Id="rId28" Type="http://schemas.openxmlformats.org/officeDocument/2006/relationships/image" Target="../media/image73.png"/><Relationship Id="rId36" Type="http://schemas.openxmlformats.org/officeDocument/2006/relationships/image" Target="../media/image81.png"/><Relationship Id="rId10" Type="http://schemas.openxmlformats.org/officeDocument/2006/relationships/tags" Target="../tags/tag162.xml"/><Relationship Id="rId19" Type="http://schemas.openxmlformats.org/officeDocument/2006/relationships/tags" Target="../tags/tag171.xml"/><Relationship Id="rId31" Type="http://schemas.openxmlformats.org/officeDocument/2006/relationships/image" Target="../media/image76.png"/><Relationship Id="rId4" Type="http://schemas.openxmlformats.org/officeDocument/2006/relationships/tags" Target="../tags/tag156.xml"/><Relationship Id="rId9" Type="http://schemas.openxmlformats.org/officeDocument/2006/relationships/tags" Target="../tags/tag161.xml"/><Relationship Id="rId14" Type="http://schemas.openxmlformats.org/officeDocument/2006/relationships/tags" Target="../tags/tag166.xml"/><Relationship Id="rId22" Type="http://schemas.openxmlformats.org/officeDocument/2006/relationships/image" Target="../media/image13.png"/><Relationship Id="rId27" Type="http://schemas.openxmlformats.org/officeDocument/2006/relationships/image" Target="../media/image72.png"/><Relationship Id="rId30" Type="http://schemas.openxmlformats.org/officeDocument/2006/relationships/image" Target="../media/image75.png"/><Relationship Id="rId35" Type="http://schemas.openxmlformats.org/officeDocument/2006/relationships/image" Target="../media/image80.png"/><Relationship Id="rId8" Type="http://schemas.openxmlformats.org/officeDocument/2006/relationships/tags" Target="../tags/tag160.xml"/><Relationship Id="rId3" Type="http://schemas.openxmlformats.org/officeDocument/2006/relationships/tags" Target="../tags/tag15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image" Target="../media/image17.png"/><Relationship Id="rId3" Type="http://schemas.openxmlformats.org/officeDocument/2006/relationships/tags" Target="../tags/tag175.xml"/><Relationship Id="rId21" Type="http://schemas.openxmlformats.org/officeDocument/2006/relationships/image" Target="../media/image10.png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64.png"/><Relationship Id="rId25" Type="http://schemas.openxmlformats.org/officeDocument/2006/relationships/image" Target="../media/image87.png"/><Relationship Id="rId2" Type="http://schemas.openxmlformats.org/officeDocument/2006/relationships/tags" Target="../tags/tag174.xml"/><Relationship Id="rId16" Type="http://schemas.openxmlformats.org/officeDocument/2006/relationships/image" Target="../media/image69.png"/><Relationship Id="rId20" Type="http://schemas.openxmlformats.org/officeDocument/2006/relationships/image" Target="../media/image85.pn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24" Type="http://schemas.openxmlformats.org/officeDocument/2006/relationships/image" Target="../media/image86.png"/><Relationship Id="rId5" Type="http://schemas.openxmlformats.org/officeDocument/2006/relationships/tags" Target="../tags/tag177.xml"/><Relationship Id="rId15" Type="http://schemas.openxmlformats.org/officeDocument/2006/relationships/image" Target="../media/image13.png"/><Relationship Id="rId23" Type="http://schemas.openxmlformats.org/officeDocument/2006/relationships/image" Target="../media/image68.png"/><Relationship Id="rId10" Type="http://schemas.openxmlformats.org/officeDocument/2006/relationships/tags" Target="../tags/tag182.xml"/><Relationship Id="rId19" Type="http://schemas.openxmlformats.org/officeDocument/2006/relationships/image" Target="../media/image84.pn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image" Target="../media/image17.png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image" Target="../media/image64.png"/><Relationship Id="rId2" Type="http://schemas.openxmlformats.org/officeDocument/2006/relationships/tags" Target="../tags/tag187.xml"/><Relationship Id="rId16" Type="http://schemas.openxmlformats.org/officeDocument/2006/relationships/image" Target="../media/image88.png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image" Target="../media/image69.png"/><Relationship Id="rId5" Type="http://schemas.openxmlformats.org/officeDocument/2006/relationships/tags" Target="../tags/tag190.xml"/><Relationship Id="rId15" Type="http://schemas.openxmlformats.org/officeDocument/2006/relationships/image" Target="../media/image87.png"/><Relationship Id="rId10" Type="http://schemas.openxmlformats.org/officeDocument/2006/relationships/image" Target="../media/image13.png"/><Relationship Id="rId4" Type="http://schemas.openxmlformats.org/officeDocument/2006/relationships/tags" Target="../tags/tag189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image" Target="../media/image89.png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image" Target="../media/image2.png"/><Relationship Id="rId17" Type="http://schemas.openxmlformats.org/officeDocument/2006/relationships/image" Target="../media/image92.png"/><Relationship Id="rId2" Type="http://schemas.openxmlformats.org/officeDocument/2006/relationships/tags" Target="../tags/tag195.xml"/><Relationship Id="rId16" Type="http://schemas.openxmlformats.org/officeDocument/2006/relationships/image" Target="../media/image10.png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image" Target="../media/image64.png"/><Relationship Id="rId5" Type="http://schemas.openxmlformats.org/officeDocument/2006/relationships/tags" Target="../tags/tag198.xml"/><Relationship Id="rId15" Type="http://schemas.openxmlformats.org/officeDocument/2006/relationships/image" Target="../media/image91.png"/><Relationship Id="rId10" Type="http://schemas.openxmlformats.org/officeDocument/2006/relationships/image" Target="../media/image1.png"/><Relationship Id="rId4" Type="http://schemas.openxmlformats.org/officeDocument/2006/relationships/tags" Target="../tags/tag197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9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7" Type="http://schemas.openxmlformats.org/officeDocument/2006/relationships/image" Target="../media/image95.png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image" Target="../media/image96.png"/><Relationship Id="rId3" Type="http://schemas.openxmlformats.org/officeDocument/2006/relationships/tags" Target="../tags/tag207.xml"/><Relationship Id="rId7" Type="http://schemas.openxmlformats.org/officeDocument/2006/relationships/tags" Target="../tags/tag211.xml"/><Relationship Id="rId12" Type="http://schemas.openxmlformats.org/officeDocument/2006/relationships/image" Target="../media/image95.png"/><Relationship Id="rId17" Type="http://schemas.openxmlformats.org/officeDocument/2006/relationships/image" Target="../media/image98.png"/><Relationship Id="rId2" Type="http://schemas.openxmlformats.org/officeDocument/2006/relationships/tags" Target="../tags/tag206.xml"/><Relationship Id="rId16" Type="http://schemas.openxmlformats.org/officeDocument/2006/relationships/image" Target="../media/image97.png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image" Target="../media/image94.png"/><Relationship Id="rId5" Type="http://schemas.openxmlformats.org/officeDocument/2006/relationships/tags" Target="../tags/tag209.xml"/><Relationship Id="rId15" Type="http://schemas.openxmlformats.org/officeDocument/2006/relationships/image" Target="../media/image17.png"/><Relationship Id="rId10" Type="http://schemas.openxmlformats.org/officeDocument/2006/relationships/image" Target="../media/image93.png"/><Relationship Id="rId4" Type="http://schemas.openxmlformats.org/officeDocument/2006/relationships/tags" Target="../tags/tag208.xml"/><Relationship Id="rId9" Type="http://schemas.openxmlformats.org/officeDocument/2006/relationships/slideLayout" Target="../slideLayouts/slideLayout5.xml"/><Relationship Id="rId1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101.png"/><Relationship Id="rId3" Type="http://schemas.openxmlformats.org/officeDocument/2006/relationships/tags" Target="../tags/tag215.xml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100.png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11" Type="http://schemas.openxmlformats.org/officeDocument/2006/relationships/image" Target="../media/image99.png"/><Relationship Id="rId5" Type="http://schemas.openxmlformats.org/officeDocument/2006/relationships/tags" Target="../tags/tag217.xml"/><Relationship Id="rId10" Type="http://schemas.openxmlformats.org/officeDocument/2006/relationships/image" Target="../media/image95.png"/><Relationship Id="rId4" Type="http://schemas.openxmlformats.org/officeDocument/2006/relationships/tags" Target="../tags/tag216.xml"/><Relationship Id="rId9" Type="http://schemas.openxmlformats.org/officeDocument/2006/relationships/image" Target="../media/image9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tags" Target="../tags/tag221.xml"/><Relationship Id="rId7" Type="http://schemas.openxmlformats.org/officeDocument/2006/relationships/image" Target="../media/image95.pn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image" Target="../media/image102.png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222.xml"/><Relationship Id="rId9" Type="http://schemas.openxmlformats.org/officeDocument/2006/relationships/image" Target="../media/image10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tags" Target="../tags/tag225.xml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105.png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11" Type="http://schemas.openxmlformats.org/officeDocument/2006/relationships/image" Target="../media/image104.png"/><Relationship Id="rId5" Type="http://schemas.openxmlformats.org/officeDocument/2006/relationships/tags" Target="../tags/tag227.xml"/><Relationship Id="rId10" Type="http://schemas.openxmlformats.org/officeDocument/2006/relationships/image" Target="../media/image103.png"/><Relationship Id="rId4" Type="http://schemas.openxmlformats.org/officeDocument/2006/relationships/tags" Target="../tags/tag226.xml"/><Relationship Id="rId9" Type="http://schemas.openxmlformats.org/officeDocument/2006/relationships/image" Target="../media/image9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tags" Target="../tags/tag231.xml"/><Relationship Id="rId7" Type="http://schemas.openxmlformats.org/officeDocument/2006/relationships/image" Target="../media/image102.pn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slideLayout" Target="../slideLayouts/slideLayout5.xml"/><Relationship Id="rId11" Type="http://schemas.openxmlformats.org/officeDocument/2006/relationships/image" Target="../media/image107.png"/><Relationship Id="rId5" Type="http://schemas.openxmlformats.org/officeDocument/2006/relationships/tags" Target="../tags/tag233.xml"/><Relationship Id="rId10" Type="http://schemas.openxmlformats.org/officeDocument/2006/relationships/image" Target="../media/image106.png"/><Relationship Id="rId4" Type="http://schemas.openxmlformats.org/officeDocument/2006/relationships/tags" Target="../tags/tag232.xml"/><Relationship Id="rId9" Type="http://schemas.openxmlformats.org/officeDocument/2006/relationships/image" Target="../media/image10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tags" Target="../tags/tag236.xml"/><Relationship Id="rId7" Type="http://schemas.openxmlformats.org/officeDocument/2006/relationships/image" Target="../media/image95.png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image" Target="../media/image102.png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237.xml"/><Relationship Id="rId9" Type="http://schemas.openxmlformats.org/officeDocument/2006/relationships/image" Target="../media/image10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tags" Target="../tags/tag240.xml"/><Relationship Id="rId7" Type="http://schemas.openxmlformats.org/officeDocument/2006/relationships/image" Target="../media/image102.pn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slideLayout" Target="../slideLayouts/slideLayout5.xml"/><Relationship Id="rId11" Type="http://schemas.openxmlformats.org/officeDocument/2006/relationships/image" Target="../media/image107.png"/><Relationship Id="rId5" Type="http://schemas.openxmlformats.org/officeDocument/2006/relationships/tags" Target="../tags/tag242.xml"/><Relationship Id="rId10" Type="http://schemas.openxmlformats.org/officeDocument/2006/relationships/image" Target="../media/image109.png"/><Relationship Id="rId4" Type="http://schemas.openxmlformats.org/officeDocument/2006/relationships/tags" Target="../tags/tag241.xml"/><Relationship Id="rId9" Type="http://schemas.openxmlformats.org/officeDocument/2006/relationships/image" Target="../media/image10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9.png"/><Relationship Id="rId3" Type="http://schemas.openxmlformats.org/officeDocument/2006/relationships/tags" Target="../tags/tag245.xml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110.png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6" Type="http://schemas.openxmlformats.org/officeDocument/2006/relationships/tags" Target="../tags/tag248.xml"/><Relationship Id="rId11" Type="http://schemas.openxmlformats.org/officeDocument/2006/relationships/image" Target="../media/image107.png"/><Relationship Id="rId5" Type="http://schemas.openxmlformats.org/officeDocument/2006/relationships/tags" Target="../tags/tag247.xml"/><Relationship Id="rId10" Type="http://schemas.openxmlformats.org/officeDocument/2006/relationships/image" Target="../media/image108.png"/><Relationship Id="rId4" Type="http://schemas.openxmlformats.org/officeDocument/2006/relationships/tags" Target="../tags/tag246.xml"/><Relationship Id="rId9" Type="http://schemas.openxmlformats.org/officeDocument/2006/relationships/image" Target="../media/image9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110.png"/><Relationship Id="rId3" Type="http://schemas.openxmlformats.org/officeDocument/2006/relationships/tags" Target="../tags/tag251.xml"/><Relationship Id="rId7" Type="http://schemas.openxmlformats.org/officeDocument/2006/relationships/tags" Target="../tags/tag255.xml"/><Relationship Id="rId12" Type="http://schemas.openxmlformats.org/officeDocument/2006/relationships/image" Target="../media/image107.png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1" Type="http://schemas.openxmlformats.org/officeDocument/2006/relationships/image" Target="../media/image108.png"/><Relationship Id="rId5" Type="http://schemas.openxmlformats.org/officeDocument/2006/relationships/tags" Target="../tags/tag253.xml"/><Relationship Id="rId15" Type="http://schemas.openxmlformats.org/officeDocument/2006/relationships/image" Target="../media/image109.png"/><Relationship Id="rId10" Type="http://schemas.openxmlformats.org/officeDocument/2006/relationships/image" Target="../media/image95.png"/><Relationship Id="rId4" Type="http://schemas.openxmlformats.org/officeDocument/2006/relationships/tags" Target="../tags/tag252.xml"/><Relationship Id="rId9" Type="http://schemas.openxmlformats.org/officeDocument/2006/relationships/image" Target="../media/image102.png"/><Relationship Id="rId14" Type="http://schemas.openxmlformats.org/officeDocument/2006/relationships/image" Target="../media/image11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tags" Target="../tags/tag258.xml"/><Relationship Id="rId7" Type="http://schemas.openxmlformats.org/officeDocument/2006/relationships/image" Target="../media/image95.png"/><Relationship Id="rId2" Type="http://schemas.openxmlformats.org/officeDocument/2006/relationships/tags" Target="../tags/tag257.xml"/><Relationship Id="rId1" Type="http://schemas.openxmlformats.org/officeDocument/2006/relationships/tags" Target="../tags/tag256.xml"/><Relationship Id="rId6" Type="http://schemas.openxmlformats.org/officeDocument/2006/relationships/image" Target="../media/image102.png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259.xml"/><Relationship Id="rId9" Type="http://schemas.openxmlformats.org/officeDocument/2006/relationships/image" Target="../media/image1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tags" Target="../tags/tag262.xml"/><Relationship Id="rId7" Type="http://schemas.openxmlformats.org/officeDocument/2006/relationships/image" Target="../media/image95.png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image" Target="../media/image102.png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263.xml"/><Relationship Id="rId9" Type="http://schemas.openxmlformats.org/officeDocument/2006/relationships/image" Target="../media/image11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tags" Target="../tags/tag266.xml"/><Relationship Id="rId7" Type="http://schemas.openxmlformats.org/officeDocument/2006/relationships/image" Target="../media/image102.png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slideLayout" Target="../slideLayouts/slideLayout5.xml"/><Relationship Id="rId11" Type="http://schemas.openxmlformats.org/officeDocument/2006/relationships/image" Target="../media/image17.png"/><Relationship Id="rId5" Type="http://schemas.openxmlformats.org/officeDocument/2006/relationships/tags" Target="../tags/tag268.xml"/><Relationship Id="rId10" Type="http://schemas.openxmlformats.org/officeDocument/2006/relationships/image" Target="../media/image116.png"/><Relationship Id="rId4" Type="http://schemas.openxmlformats.org/officeDocument/2006/relationships/tags" Target="../tags/tag267.xml"/><Relationship Id="rId9" Type="http://schemas.openxmlformats.org/officeDocument/2006/relationships/image" Target="../media/image11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19.png"/><Relationship Id="rId3" Type="http://schemas.openxmlformats.org/officeDocument/2006/relationships/tags" Target="../tags/tag271.xml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118.png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03.png"/><Relationship Id="rId5" Type="http://schemas.openxmlformats.org/officeDocument/2006/relationships/tags" Target="../tags/tag273.xml"/><Relationship Id="rId10" Type="http://schemas.openxmlformats.org/officeDocument/2006/relationships/image" Target="../media/image117.png"/><Relationship Id="rId4" Type="http://schemas.openxmlformats.org/officeDocument/2006/relationships/tags" Target="../tags/tag272.xml"/><Relationship Id="rId9" Type="http://schemas.openxmlformats.org/officeDocument/2006/relationships/image" Target="../media/image95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tags" Target="../tags/tag287.xml"/><Relationship Id="rId18" Type="http://schemas.openxmlformats.org/officeDocument/2006/relationships/tags" Target="../tags/tag292.xml"/><Relationship Id="rId26" Type="http://schemas.openxmlformats.org/officeDocument/2006/relationships/image" Target="../media/image120.png"/><Relationship Id="rId39" Type="http://schemas.openxmlformats.org/officeDocument/2006/relationships/image" Target="../media/image131.png"/><Relationship Id="rId21" Type="http://schemas.openxmlformats.org/officeDocument/2006/relationships/tags" Target="../tags/tag295.xml"/><Relationship Id="rId34" Type="http://schemas.openxmlformats.org/officeDocument/2006/relationships/image" Target="../media/image127.png"/><Relationship Id="rId42" Type="http://schemas.openxmlformats.org/officeDocument/2006/relationships/image" Target="../media/image134.png"/><Relationship Id="rId7" Type="http://schemas.openxmlformats.org/officeDocument/2006/relationships/tags" Target="../tags/tag281.xml"/><Relationship Id="rId2" Type="http://schemas.openxmlformats.org/officeDocument/2006/relationships/tags" Target="../tags/tag276.xml"/><Relationship Id="rId16" Type="http://schemas.openxmlformats.org/officeDocument/2006/relationships/tags" Target="../tags/tag290.xml"/><Relationship Id="rId29" Type="http://schemas.openxmlformats.org/officeDocument/2006/relationships/image" Target="../media/image123.png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tags" Target="../tags/tag285.xml"/><Relationship Id="rId24" Type="http://schemas.openxmlformats.org/officeDocument/2006/relationships/slideLayout" Target="../slideLayouts/slideLayout5.xml"/><Relationship Id="rId32" Type="http://schemas.openxmlformats.org/officeDocument/2006/relationships/image" Target="../media/image125.png"/><Relationship Id="rId37" Type="http://schemas.openxmlformats.org/officeDocument/2006/relationships/image" Target="../media/image129.png"/><Relationship Id="rId40" Type="http://schemas.openxmlformats.org/officeDocument/2006/relationships/image" Target="../media/image132.png"/><Relationship Id="rId45" Type="http://schemas.openxmlformats.org/officeDocument/2006/relationships/image" Target="../media/image137.png"/><Relationship Id="rId5" Type="http://schemas.openxmlformats.org/officeDocument/2006/relationships/tags" Target="../tags/tag279.xml"/><Relationship Id="rId15" Type="http://schemas.openxmlformats.org/officeDocument/2006/relationships/tags" Target="../tags/tag289.xml"/><Relationship Id="rId23" Type="http://schemas.openxmlformats.org/officeDocument/2006/relationships/tags" Target="../tags/tag297.xml"/><Relationship Id="rId28" Type="http://schemas.openxmlformats.org/officeDocument/2006/relationships/image" Target="../media/image122.png"/><Relationship Id="rId36" Type="http://schemas.openxmlformats.org/officeDocument/2006/relationships/image" Target="../media/image128.png"/><Relationship Id="rId10" Type="http://schemas.openxmlformats.org/officeDocument/2006/relationships/tags" Target="../tags/tag284.xml"/><Relationship Id="rId19" Type="http://schemas.openxmlformats.org/officeDocument/2006/relationships/tags" Target="../tags/tag293.xml"/><Relationship Id="rId31" Type="http://schemas.openxmlformats.org/officeDocument/2006/relationships/image" Target="../media/image124.png"/><Relationship Id="rId44" Type="http://schemas.openxmlformats.org/officeDocument/2006/relationships/image" Target="../media/image136.png"/><Relationship Id="rId4" Type="http://schemas.openxmlformats.org/officeDocument/2006/relationships/tags" Target="../tags/tag278.xml"/><Relationship Id="rId9" Type="http://schemas.openxmlformats.org/officeDocument/2006/relationships/tags" Target="../tags/tag283.xml"/><Relationship Id="rId14" Type="http://schemas.openxmlformats.org/officeDocument/2006/relationships/tags" Target="../tags/tag288.xml"/><Relationship Id="rId22" Type="http://schemas.openxmlformats.org/officeDocument/2006/relationships/tags" Target="../tags/tag296.xml"/><Relationship Id="rId27" Type="http://schemas.openxmlformats.org/officeDocument/2006/relationships/image" Target="../media/image121.png"/><Relationship Id="rId30" Type="http://schemas.openxmlformats.org/officeDocument/2006/relationships/image" Target="../media/image44.png"/><Relationship Id="rId35" Type="http://schemas.openxmlformats.org/officeDocument/2006/relationships/image" Target="../media/image40.png"/><Relationship Id="rId43" Type="http://schemas.openxmlformats.org/officeDocument/2006/relationships/image" Target="../media/image135.png"/><Relationship Id="rId8" Type="http://schemas.openxmlformats.org/officeDocument/2006/relationships/tags" Target="../tags/tag282.xml"/><Relationship Id="rId3" Type="http://schemas.openxmlformats.org/officeDocument/2006/relationships/tags" Target="../tags/tag277.xml"/><Relationship Id="rId12" Type="http://schemas.openxmlformats.org/officeDocument/2006/relationships/tags" Target="../tags/tag286.xml"/><Relationship Id="rId17" Type="http://schemas.openxmlformats.org/officeDocument/2006/relationships/tags" Target="../tags/tag291.xml"/><Relationship Id="rId25" Type="http://schemas.openxmlformats.org/officeDocument/2006/relationships/image" Target="../media/image1.png"/><Relationship Id="rId33" Type="http://schemas.openxmlformats.org/officeDocument/2006/relationships/image" Target="../media/image126.png"/><Relationship Id="rId38" Type="http://schemas.openxmlformats.org/officeDocument/2006/relationships/image" Target="../media/image130.png"/><Relationship Id="rId46" Type="http://schemas.openxmlformats.org/officeDocument/2006/relationships/image" Target="../media/image138.png"/><Relationship Id="rId20" Type="http://schemas.openxmlformats.org/officeDocument/2006/relationships/tags" Target="../tags/tag294.xml"/><Relationship Id="rId41" Type="http://schemas.openxmlformats.org/officeDocument/2006/relationships/image" Target="../media/image133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tags" Target="../tags/tag310.xml"/><Relationship Id="rId18" Type="http://schemas.openxmlformats.org/officeDocument/2006/relationships/tags" Target="../tags/tag315.xml"/><Relationship Id="rId26" Type="http://schemas.openxmlformats.org/officeDocument/2006/relationships/image" Target="../media/image120.png"/><Relationship Id="rId39" Type="http://schemas.openxmlformats.org/officeDocument/2006/relationships/image" Target="../media/image131.png"/><Relationship Id="rId21" Type="http://schemas.openxmlformats.org/officeDocument/2006/relationships/tags" Target="../tags/tag318.xml"/><Relationship Id="rId34" Type="http://schemas.openxmlformats.org/officeDocument/2006/relationships/image" Target="../media/image127.png"/><Relationship Id="rId42" Type="http://schemas.openxmlformats.org/officeDocument/2006/relationships/image" Target="../media/image134.png"/><Relationship Id="rId7" Type="http://schemas.openxmlformats.org/officeDocument/2006/relationships/tags" Target="../tags/tag304.xml"/><Relationship Id="rId2" Type="http://schemas.openxmlformats.org/officeDocument/2006/relationships/tags" Target="../tags/tag299.xml"/><Relationship Id="rId16" Type="http://schemas.openxmlformats.org/officeDocument/2006/relationships/tags" Target="../tags/tag313.xml"/><Relationship Id="rId29" Type="http://schemas.openxmlformats.org/officeDocument/2006/relationships/image" Target="../media/image123.png"/><Relationship Id="rId1" Type="http://schemas.openxmlformats.org/officeDocument/2006/relationships/tags" Target="../tags/tag298.xml"/><Relationship Id="rId6" Type="http://schemas.openxmlformats.org/officeDocument/2006/relationships/tags" Target="../tags/tag303.xml"/><Relationship Id="rId11" Type="http://schemas.openxmlformats.org/officeDocument/2006/relationships/tags" Target="../tags/tag308.xml"/><Relationship Id="rId24" Type="http://schemas.openxmlformats.org/officeDocument/2006/relationships/slideLayout" Target="../slideLayouts/slideLayout5.xml"/><Relationship Id="rId32" Type="http://schemas.openxmlformats.org/officeDocument/2006/relationships/image" Target="../media/image125.png"/><Relationship Id="rId37" Type="http://schemas.openxmlformats.org/officeDocument/2006/relationships/image" Target="../media/image129.png"/><Relationship Id="rId40" Type="http://schemas.openxmlformats.org/officeDocument/2006/relationships/image" Target="../media/image132.png"/><Relationship Id="rId45" Type="http://schemas.openxmlformats.org/officeDocument/2006/relationships/image" Target="../media/image137.png"/><Relationship Id="rId5" Type="http://schemas.openxmlformats.org/officeDocument/2006/relationships/tags" Target="../tags/tag302.xml"/><Relationship Id="rId15" Type="http://schemas.openxmlformats.org/officeDocument/2006/relationships/tags" Target="../tags/tag312.xml"/><Relationship Id="rId23" Type="http://schemas.openxmlformats.org/officeDocument/2006/relationships/tags" Target="../tags/tag320.xml"/><Relationship Id="rId28" Type="http://schemas.openxmlformats.org/officeDocument/2006/relationships/image" Target="../media/image122.png"/><Relationship Id="rId36" Type="http://schemas.openxmlformats.org/officeDocument/2006/relationships/image" Target="../media/image128.png"/><Relationship Id="rId10" Type="http://schemas.openxmlformats.org/officeDocument/2006/relationships/tags" Target="../tags/tag307.xml"/><Relationship Id="rId19" Type="http://schemas.openxmlformats.org/officeDocument/2006/relationships/tags" Target="../tags/tag316.xml"/><Relationship Id="rId31" Type="http://schemas.openxmlformats.org/officeDocument/2006/relationships/image" Target="../media/image124.png"/><Relationship Id="rId44" Type="http://schemas.openxmlformats.org/officeDocument/2006/relationships/image" Target="../media/image136.png"/><Relationship Id="rId4" Type="http://schemas.openxmlformats.org/officeDocument/2006/relationships/tags" Target="../tags/tag301.xml"/><Relationship Id="rId9" Type="http://schemas.openxmlformats.org/officeDocument/2006/relationships/tags" Target="../tags/tag306.xml"/><Relationship Id="rId14" Type="http://schemas.openxmlformats.org/officeDocument/2006/relationships/tags" Target="../tags/tag311.xml"/><Relationship Id="rId22" Type="http://schemas.openxmlformats.org/officeDocument/2006/relationships/tags" Target="../tags/tag319.xml"/><Relationship Id="rId27" Type="http://schemas.openxmlformats.org/officeDocument/2006/relationships/image" Target="../media/image121.png"/><Relationship Id="rId30" Type="http://schemas.openxmlformats.org/officeDocument/2006/relationships/image" Target="../media/image44.png"/><Relationship Id="rId35" Type="http://schemas.openxmlformats.org/officeDocument/2006/relationships/image" Target="../media/image40.png"/><Relationship Id="rId43" Type="http://schemas.openxmlformats.org/officeDocument/2006/relationships/image" Target="../media/image135.png"/><Relationship Id="rId8" Type="http://schemas.openxmlformats.org/officeDocument/2006/relationships/tags" Target="../tags/tag305.xml"/><Relationship Id="rId3" Type="http://schemas.openxmlformats.org/officeDocument/2006/relationships/tags" Target="../tags/tag300.xml"/><Relationship Id="rId12" Type="http://schemas.openxmlformats.org/officeDocument/2006/relationships/tags" Target="../tags/tag309.xml"/><Relationship Id="rId17" Type="http://schemas.openxmlformats.org/officeDocument/2006/relationships/tags" Target="../tags/tag314.xml"/><Relationship Id="rId25" Type="http://schemas.openxmlformats.org/officeDocument/2006/relationships/image" Target="../media/image1.png"/><Relationship Id="rId33" Type="http://schemas.openxmlformats.org/officeDocument/2006/relationships/image" Target="../media/image126.png"/><Relationship Id="rId38" Type="http://schemas.openxmlformats.org/officeDocument/2006/relationships/image" Target="../media/image130.png"/><Relationship Id="rId46" Type="http://schemas.openxmlformats.org/officeDocument/2006/relationships/image" Target="../media/image139.png"/><Relationship Id="rId20" Type="http://schemas.openxmlformats.org/officeDocument/2006/relationships/tags" Target="../tags/tag317.xml"/><Relationship Id="rId41" Type="http://schemas.openxmlformats.org/officeDocument/2006/relationships/image" Target="../media/image133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tags" Target="../tags/tag333.xml"/><Relationship Id="rId18" Type="http://schemas.openxmlformats.org/officeDocument/2006/relationships/tags" Target="../tags/tag338.xml"/><Relationship Id="rId26" Type="http://schemas.openxmlformats.org/officeDocument/2006/relationships/image" Target="../media/image120.png"/><Relationship Id="rId39" Type="http://schemas.openxmlformats.org/officeDocument/2006/relationships/image" Target="../media/image131.png"/><Relationship Id="rId21" Type="http://schemas.openxmlformats.org/officeDocument/2006/relationships/tags" Target="../tags/tag341.xml"/><Relationship Id="rId34" Type="http://schemas.openxmlformats.org/officeDocument/2006/relationships/image" Target="../media/image127.png"/><Relationship Id="rId42" Type="http://schemas.openxmlformats.org/officeDocument/2006/relationships/image" Target="../media/image134.png"/><Relationship Id="rId7" Type="http://schemas.openxmlformats.org/officeDocument/2006/relationships/tags" Target="../tags/tag327.xml"/><Relationship Id="rId2" Type="http://schemas.openxmlformats.org/officeDocument/2006/relationships/tags" Target="../tags/tag322.xml"/><Relationship Id="rId16" Type="http://schemas.openxmlformats.org/officeDocument/2006/relationships/tags" Target="../tags/tag336.xml"/><Relationship Id="rId29" Type="http://schemas.openxmlformats.org/officeDocument/2006/relationships/image" Target="../media/image123.png"/><Relationship Id="rId1" Type="http://schemas.openxmlformats.org/officeDocument/2006/relationships/tags" Target="../tags/tag321.xml"/><Relationship Id="rId6" Type="http://schemas.openxmlformats.org/officeDocument/2006/relationships/tags" Target="../tags/tag326.xml"/><Relationship Id="rId11" Type="http://schemas.openxmlformats.org/officeDocument/2006/relationships/tags" Target="../tags/tag331.xml"/><Relationship Id="rId24" Type="http://schemas.openxmlformats.org/officeDocument/2006/relationships/slideLayout" Target="../slideLayouts/slideLayout5.xml"/><Relationship Id="rId32" Type="http://schemas.openxmlformats.org/officeDocument/2006/relationships/image" Target="../media/image125.png"/><Relationship Id="rId37" Type="http://schemas.openxmlformats.org/officeDocument/2006/relationships/image" Target="../media/image129.png"/><Relationship Id="rId40" Type="http://schemas.openxmlformats.org/officeDocument/2006/relationships/image" Target="../media/image132.png"/><Relationship Id="rId45" Type="http://schemas.openxmlformats.org/officeDocument/2006/relationships/image" Target="../media/image137.png"/><Relationship Id="rId5" Type="http://schemas.openxmlformats.org/officeDocument/2006/relationships/tags" Target="../tags/tag325.xml"/><Relationship Id="rId15" Type="http://schemas.openxmlformats.org/officeDocument/2006/relationships/tags" Target="../tags/tag335.xml"/><Relationship Id="rId23" Type="http://schemas.openxmlformats.org/officeDocument/2006/relationships/tags" Target="../tags/tag343.xml"/><Relationship Id="rId28" Type="http://schemas.openxmlformats.org/officeDocument/2006/relationships/image" Target="../media/image122.png"/><Relationship Id="rId36" Type="http://schemas.openxmlformats.org/officeDocument/2006/relationships/image" Target="../media/image128.png"/><Relationship Id="rId10" Type="http://schemas.openxmlformats.org/officeDocument/2006/relationships/tags" Target="../tags/tag330.xml"/><Relationship Id="rId19" Type="http://schemas.openxmlformats.org/officeDocument/2006/relationships/tags" Target="../tags/tag339.xml"/><Relationship Id="rId31" Type="http://schemas.openxmlformats.org/officeDocument/2006/relationships/image" Target="../media/image124.png"/><Relationship Id="rId44" Type="http://schemas.openxmlformats.org/officeDocument/2006/relationships/image" Target="../media/image136.png"/><Relationship Id="rId4" Type="http://schemas.openxmlformats.org/officeDocument/2006/relationships/tags" Target="../tags/tag324.xml"/><Relationship Id="rId9" Type="http://schemas.openxmlformats.org/officeDocument/2006/relationships/tags" Target="../tags/tag329.xml"/><Relationship Id="rId14" Type="http://schemas.openxmlformats.org/officeDocument/2006/relationships/tags" Target="../tags/tag334.xml"/><Relationship Id="rId22" Type="http://schemas.openxmlformats.org/officeDocument/2006/relationships/tags" Target="../tags/tag342.xml"/><Relationship Id="rId27" Type="http://schemas.openxmlformats.org/officeDocument/2006/relationships/image" Target="../media/image121.png"/><Relationship Id="rId30" Type="http://schemas.openxmlformats.org/officeDocument/2006/relationships/image" Target="../media/image44.png"/><Relationship Id="rId35" Type="http://schemas.openxmlformats.org/officeDocument/2006/relationships/image" Target="../media/image40.png"/><Relationship Id="rId43" Type="http://schemas.openxmlformats.org/officeDocument/2006/relationships/image" Target="../media/image135.png"/><Relationship Id="rId8" Type="http://schemas.openxmlformats.org/officeDocument/2006/relationships/tags" Target="../tags/tag328.xml"/><Relationship Id="rId3" Type="http://schemas.openxmlformats.org/officeDocument/2006/relationships/tags" Target="../tags/tag323.xml"/><Relationship Id="rId12" Type="http://schemas.openxmlformats.org/officeDocument/2006/relationships/tags" Target="../tags/tag332.xml"/><Relationship Id="rId17" Type="http://schemas.openxmlformats.org/officeDocument/2006/relationships/tags" Target="../tags/tag337.xml"/><Relationship Id="rId25" Type="http://schemas.openxmlformats.org/officeDocument/2006/relationships/image" Target="../media/image1.png"/><Relationship Id="rId33" Type="http://schemas.openxmlformats.org/officeDocument/2006/relationships/image" Target="../media/image126.png"/><Relationship Id="rId38" Type="http://schemas.openxmlformats.org/officeDocument/2006/relationships/image" Target="../media/image130.png"/><Relationship Id="rId46" Type="http://schemas.openxmlformats.org/officeDocument/2006/relationships/image" Target="../media/image139.png"/><Relationship Id="rId20" Type="http://schemas.openxmlformats.org/officeDocument/2006/relationships/tags" Target="../tags/tag340.xml"/><Relationship Id="rId41" Type="http://schemas.openxmlformats.org/officeDocument/2006/relationships/image" Target="../media/image133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tags" Target="../tags/tag356.xml"/><Relationship Id="rId18" Type="http://schemas.openxmlformats.org/officeDocument/2006/relationships/tags" Target="../tags/tag361.xml"/><Relationship Id="rId26" Type="http://schemas.openxmlformats.org/officeDocument/2006/relationships/image" Target="../media/image120.png"/><Relationship Id="rId21" Type="http://schemas.openxmlformats.org/officeDocument/2006/relationships/tags" Target="../tags/tag364.xml"/><Relationship Id="rId34" Type="http://schemas.openxmlformats.org/officeDocument/2006/relationships/image" Target="../media/image130.png"/><Relationship Id="rId7" Type="http://schemas.openxmlformats.org/officeDocument/2006/relationships/tags" Target="../tags/tag350.xml"/><Relationship Id="rId12" Type="http://schemas.openxmlformats.org/officeDocument/2006/relationships/tags" Target="../tags/tag355.xml"/><Relationship Id="rId17" Type="http://schemas.openxmlformats.org/officeDocument/2006/relationships/tags" Target="../tags/tag360.xml"/><Relationship Id="rId25" Type="http://schemas.openxmlformats.org/officeDocument/2006/relationships/image" Target="../media/image1.png"/><Relationship Id="rId33" Type="http://schemas.openxmlformats.org/officeDocument/2006/relationships/image" Target="../media/image129.png"/><Relationship Id="rId2" Type="http://schemas.openxmlformats.org/officeDocument/2006/relationships/tags" Target="../tags/tag345.xml"/><Relationship Id="rId16" Type="http://schemas.openxmlformats.org/officeDocument/2006/relationships/tags" Target="../tags/tag359.xml"/><Relationship Id="rId20" Type="http://schemas.openxmlformats.org/officeDocument/2006/relationships/tags" Target="../tags/tag363.xml"/><Relationship Id="rId29" Type="http://schemas.openxmlformats.org/officeDocument/2006/relationships/image" Target="../media/image68.png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tags" Target="../tags/tag354.xml"/><Relationship Id="rId24" Type="http://schemas.openxmlformats.org/officeDocument/2006/relationships/slideLayout" Target="../slideLayouts/slideLayout5.xml"/><Relationship Id="rId32" Type="http://schemas.openxmlformats.org/officeDocument/2006/relationships/image" Target="../media/image40.png"/><Relationship Id="rId37" Type="http://schemas.openxmlformats.org/officeDocument/2006/relationships/image" Target="../media/image123.png"/><Relationship Id="rId5" Type="http://schemas.openxmlformats.org/officeDocument/2006/relationships/tags" Target="../tags/tag348.xml"/><Relationship Id="rId15" Type="http://schemas.openxmlformats.org/officeDocument/2006/relationships/tags" Target="../tags/tag358.xml"/><Relationship Id="rId23" Type="http://schemas.openxmlformats.org/officeDocument/2006/relationships/tags" Target="../tags/tag366.xml"/><Relationship Id="rId28" Type="http://schemas.openxmlformats.org/officeDocument/2006/relationships/image" Target="../media/image122.png"/><Relationship Id="rId36" Type="http://schemas.openxmlformats.org/officeDocument/2006/relationships/image" Target="../media/image141.png"/><Relationship Id="rId10" Type="http://schemas.openxmlformats.org/officeDocument/2006/relationships/tags" Target="../tags/tag353.xml"/><Relationship Id="rId19" Type="http://schemas.openxmlformats.org/officeDocument/2006/relationships/tags" Target="../tags/tag362.xml"/><Relationship Id="rId31" Type="http://schemas.openxmlformats.org/officeDocument/2006/relationships/image" Target="../media/image127.png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tags" Target="../tags/tag357.xml"/><Relationship Id="rId22" Type="http://schemas.openxmlformats.org/officeDocument/2006/relationships/tags" Target="../tags/tag365.xml"/><Relationship Id="rId27" Type="http://schemas.openxmlformats.org/officeDocument/2006/relationships/image" Target="../media/image121.png"/><Relationship Id="rId30" Type="http://schemas.openxmlformats.org/officeDocument/2006/relationships/image" Target="../media/image125.png"/><Relationship Id="rId35" Type="http://schemas.openxmlformats.org/officeDocument/2006/relationships/image" Target="../media/image140.png"/><Relationship Id="rId8" Type="http://schemas.openxmlformats.org/officeDocument/2006/relationships/tags" Target="../tags/tag351.xml"/><Relationship Id="rId3" Type="http://schemas.openxmlformats.org/officeDocument/2006/relationships/tags" Target="../tags/tag346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42.png"/><Relationship Id="rId3" Type="http://schemas.openxmlformats.org/officeDocument/2006/relationships/tags" Target="../tags/tag369.xml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122.png"/><Relationship Id="rId2" Type="http://schemas.openxmlformats.org/officeDocument/2006/relationships/tags" Target="../tags/tag368.xml"/><Relationship Id="rId1" Type="http://schemas.openxmlformats.org/officeDocument/2006/relationships/tags" Target="../tags/tag367.xml"/><Relationship Id="rId6" Type="http://schemas.openxmlformats.org/officeDocument/2006/relationships/tags" Target="../tags/tag372.xml"/><Relationship Id="rId11" Type="http://schemas.openxmlformats.org/officeDocument/2006/relationships/image" Target="../media/image121.png"/><Relationship Id="rId5" Type="http://schemas.openxmlformats.org/officeDocument/2006/relationships/tags" Target="../tags/tag371.xml"/><Relationship Id="rId10" Type="http://schemas.openxmlformats.org/officeDocument/2006/relationships/image" Target="../media/image124.png"/><Relationship Id="rId4" Type="http://schemas.openxmlformats.org/officeDocument/2006/relationships/tags" Target="../tags/tag370.xml"/><Relationship Id="rId9" Type="http://schemas.openxmlformats.org/officeDocument/2006/relationships/image" Target="../media/image1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7.png"/><Relationship Id="rId3" Type="http://schemas.openxmlformats.org/officeDocument/2006/relationships/tags" Target="../tags/tag375.xml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146.png"/><Relationship Id="rId2" Type="http://schemas.openxmlformats.org/officeDocument/2006/relationships/tags" Target="../tags/tag374.xml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image" Target="../media/image1.png"/><Relationship Id="rId5" Type="http://schemas.openxmlformats.org/officeDocument/2006/relationships/tags" Target="../tags/tag377.xml"/><Relationship Id="rId10" Type="http://schemas.openxmlformats.org/officeDocument/2006/relationships/image" Target="../media/image145.png"/><Relationship Id="rId4" Type="http://schemas.openxmlformats.org/officeDocument/2006/relationships/tags" Target="../tags/tag376.xml"/><Relationship Id="rId9" Type="http://schemas.openxmlformats.org/officeDocument/2006/relationships/image" Target="../media/image144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tags" Target="../tags/tag391.xml"/><Relationship Id="rId18" Type="http://schemas.openxmlformats.org/officeDocument/2006/relationships/tags" Target="../tags/tag396.xml"/><Relationship Id="rId26" Type="http://schemas.openxmlformats.org/officeDocument/2006/relationships/tags" Target="../tags/tag404.xml"/><Relationship Id="rId39" Type="http://schemas.openxmlformats.org/officeDocument/2006/relationships/image" Target="../media/image149.png"/><Relationship Id="rId21" Type="http://schemas.openxmlformats.org/officeDocument/2006/relationships/tags" Target="../tags/tag399.xml"/><Relationship Id="rId34" Type="http://schemas.openxmlformats.org/officeDocument/2006/relationships/slideLayout" Target="../slideLayouts/slideLayout5.xml"/><Relationship Id="rId42" Type="http://schemas.openxmlformats.org/officeDocument/2006/relationships/image" Target="../media/image10.png"/><Relationship Id="rId47" Type="http://schemas.openxmlformats.org/officeDocument/2006/relationships/image" Target="../media/image121.png"/><Relationship Id="rId50" Type="http://schemas.openxmlformats.org/officeDocument/2006/relationships/image" Target="../media/image127.png"/><Relationship Id="rId55" Type="http://schemas.openxmlformats.org/officeDocument/2006/relationships/image" Target="../media/image123.png"/><Relationship Id="rId7" Type="http://schemas.openxmlformats.org/officeDocument/2006/relationships/tags" Target="../tags/tag385.xml"/><Relationship Id="rId2" Type="http://schemas.openxmlformats.org/officeDocument/2006/relationships/tags" Target="../tags/tag380.xml"/><Relationship Id="rId16" Type="http://schemas.openxmlformats.org/officeDocument/2006/relationships/tags" Target="../tags/tag394.xml"/><Relationship Id="rId29" Type="http://schemas.openxmlformats.org/officeDocument/2006/relationships/tags" Target="../tags/tag407.xml"/><Relationship Id="rId11" Type="http://schemas.openxmlformats.org/officeDocument/2006/relationships/tags" Target="../tags/tag389.xml"/><Relationship Id="rId24" Type="http://schemas.openxmlformats.org/officeDocument/2006/relationships/tags" Target="../tags/tag402.xml"/><Relationship Id="rId32" Type="http://schemas.openxmlformats.org/officeDocument/2006/relationships/tags" Target="../tags/tag410.xml"/><Relationship Id="rId37" Type="http://schemas.openxmlformats.org/officeDocument/2006/relationships/image" Target="../media/image147.png"/><Relationship Id="rId40" Type="http://schemas.openxmlformats.org/officeDocument/2006/relationships/image" Target="../media/image17.png"/><Relationship Id="rId45" Type="http://schemas.openxmlformats.org/officeDocument/2006/relationships/image" Target="../media/image68.png"/><Relationship Id="rId53" Type="http://schemas.openxmlformats.org/officeDocument/2006/relationships/image" Target="../media/image130.png"/><Relationship Id="rId5" Type="http://schemas.openxmlformats.org/officeDocument/2006/relationships/tags" Target="../tags/tag383.xml"/><Relationship Id="rId10" Type="http://schemas.openxmlformats.org/officeDocument/2006/relationships/tags" Target="../tags/tag388.xml"/><Relationship Id="rId19" Type="http://schemas.openxmlformats.org/officeDocument/2006/relationships/tags" Target="../tags/tag397.xml"/><Relationship Id="rId31" Type="http://schemas.openxmlformats.org/officeDocument/2006/relationships/tags" Target="../tags/tag409.xml"/><Relationship Id="rId44" Type="http://schemas.openxmlformats.org/officeDocument/2006/relationships/image" Target="../media/image64.png"/><Relationship Id="rId52" Type="http://schemas.openxmlformats.org/officeDocument/2006/relationships/image" Target="../media/image129.png"/><Relationship Id="rId4" Type="http://schemas.openxmlformats.org/officeDocument/2006/relationships/tags" Target="../tags/tag382.xml"/><Relationship Id="rId9" Type="http://schemas.openxmlformats.org/officeDocument/2006/relationships/tags" Target="../tags/tag387.xml"/><Relationship Id="rId14" Type="http://schemas.openxmlformats.org/officeDocument/2006/relationships/tags" Target="../tags/tag392.xml"/><Relationship Id="rId22" Type="http://schemas.openxmlformats.org/officeDocument/2006/relationships/tags" Target="../tags/tag400.xml"/><Relationship Id="rId27" Type="http://schemas.openxmlformats.org/officeDocument/2006/relationships/tags" Target="../tags/tag405.xml"/><Relationship Id="rId30" Type="http://schemas.openxmlformats.org/officeDocument/2006/relationships/tags" Target="../tags/tag408.xml"/><Relationship Id="rId35" Type="http://schemas.openxmlformats.org/officeDocument/2006/relationships/image" Target="../media/image145.png"/><Relationship Id="rId43" Type="http://schemas.openxmlformats.org/officeDocument/2006/relationships/image" Target="../media/image67.png"/><Relationship Id="rId48" Type="http://schemas.openxmlformats.org/officeDocument/2006/relationships/image" Target="../media/image122.png"/><Relationship Id="rId8" Type="http://schemas.openxmlformats.org/officeDocument/2006/relationships/tags" Target="../tags/tag386.xml"/><Relationship Id="rId51" Type="http://schemas.openxmlformats.org/officeDocument/2006/relationships/image" Target="../media/image40.png"/><Relationship Id="rId3" Type="http://schemas.openxmlformats.org/officeDocument/2006/relationships/tags" Target="../tags/tag381.xml"/><Relationship Id="rId12" Type="http://schemas.openxmlformats.org/officeDocument/2006/relationships/tags" Target="../tags/tag390.xml"/><Relationship Id="rId17" Type="http://schemas.openxmlformats.org/officeDocument/2006/relationships/tags" Target="../tags/tag395.xml"/><Relationship Id="rId25" Type="http://schemas.openxmlformats.org/officeDocument/2006/relationships/tags" Target="../tags/tag403.xml"/><Relationship Id="rId33" Type="http://schemas.openxmlformats.org/officeDocument/2006/relationships/tags" Target="../tags/tag411.xml"/><Relationship Id="rId38" Type="http://schemas.openxmlformats.org/officeDocument/2006/relationships/image" Target="../media/image148.png"/><Relationship Id="rId46" Type="http://schemas.openxmlformats.org/officeDocument/2006/relationships/image" Target="../media/image151.png"/><Relationship Id="rId20" Type="http://schemas.openxmlformats.org/officeDocument/2006/relationships/tags" Target="../tags/tag398.xml"/><Relationship Id="rId41" Type="http://schemas.openxmlformats.org/officeDocument/2006/relationships/image" Target="../media/image150.png"/><Relationship Id="rId54" Type="http://schemas.openxmlformats.org/officeDocument/2006/relationships/image" Target="../media/image141.png"/><Relationship Id="rId1" Type="http://schemas.openxmlformats.org/officeDocument/2006/relationships/tags" Target="../tags/tag379.xml"/><Relationship Id="rId6" Type="http://schemas.openxmlformats.org/officeDocument/2006/relationships/tags" Target="../tags/tag384.xml"/><Relationship Id="rId15" Type="http://schemas.openxmlformats.org/officeDocument/2006/relationships/tags" Target="../tags/tag393.xml"/><Relationship Id="rId23" Type="http://schemas.openxmlformats.org/officeDocument/2006/relationships/tags" Target="../tags/tag401.xml"/><Relationship Id="rId28" Type="http://schemas.openxmlformats.org/officeDocument/2006/relationships/tags" Target="../tags/tag406.xml"/><Relationship Id="rId36" Type="http://schemas.openxmlformats.org/officeDocument/2006/relationships/image" Target="../media/image1.png"/><Relationship Id="rId49" Type="http://schemas.openxmlformats.org/officeDocument/2006/relationships/image" Target="../media/image12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19.xml"/><Relationship Id="rId13" Type="http://schemas.openxmlformats.org/officeDocument/2006/relationships/tags" Target="../tags/tag424.xml"/><Relationship Id="rId18" Type="http://schemas.openxmlformats.org/officeDocument/2006/relationships/image" Target="../media/image153.png"/><Relationship Id="rId26" Type="http://schemas.openxmlformats.org/officeDocument/2006/relationships/image" Target="../media/image68.png"/><Relationship Id="rId3" Type="http://schemas.openxmlformats.org/officeDocument/2006/relationships/tags" Target="../tags/tag414.xml"/><Relationship Id="rId21" Type="http://schemas.openxmlformats.org/officeDocument/2006/relationships/image" Target="../media/image155.png"/><Relationship Id="rId7" Type="http://schemas.openxmlformats.org/officeDocument/2006/relationships/tags" Target="../tags/tag418.xml"/><Relationship Id="rId12" Type="http://schemas.openxmlformats.org/officeDocument/2006/relationships/tags" Target="../tags/tag423.xml"/><Relationship Id="rId17" Type="http://schemas.openxmlformats.org/officeDocument/2006/relationships/image" Target="../media/image152.png"/><Relationship Id="rId25" Type="http://schemas.openxmlformats.org/officeDocument/2006/relationships/image" Target="../media/image64.png"/><Relationship Id="rId2" Type="http://schemas.openxmlformats.org/officeDocument/2006/relationships/tags" Target="../tags/tag413.xml"/><Relationship Id="rId16" Type="http://schemas.openxmlformats.org/officeDocument/2006/relationships/image" Target="../media/image145.png"/><Relationship Id="rId20" Type="http://schemas.openxmlformats.org/officeDocument/2006/relationships/image" Target="../media/image17.png"/><Relationship Id="rId1" Type="http://schemas.openxmlformats.org/officeDocument/2006/relationships/tags" Target="../tags/tag412.xml"/><Relationship Id="rId6" Type="http://schemas.openxmlformats.org/officeDocument/2006/relationships/tags" Target="../tags/tag417.xml"/><Relationship Id="rId11" Type="http://schemas.openxmlformats.org/officeDocument/2006/relationships/tags" Target="../tags/tag422.xml"/><Relationship Id="rId24" Type="http://schemas.openxmlformats.org/officeDocument/2006/relationships/image" Target="../media/image67.png"/><Relationship Id="rId5" Type="http://schemas.openxmlformats.org/officeDocument/2006/relationships/tags" Target="../tags/tag416.xml"/><Relationship Id="rId15" Type="http://schemas.openxmlformats.org/officeDocument/2006/relationships/slideLayout" Target="../slideLayouts/slideLayout5.xml"/><Relationship Id="rId23" Type="http://schemas.openxmlformats.org/officeDocument/2006/relationships/image" Target="../media/image10.png"/><Relationship Id="rId28" Type="http://schemas.openxmlformats.org/officeDocument/2006/relationships/image" Target="../media/image147.png"/><Relationship Id="rId10" Type="http://schemas.openxmlformats.org/officeDocument/2006/relationships/tags" Target="../tags/tag421.xml"/><Relationship Id="rId19" Type="http://schemas.openxmlformats.org/officeDocument/2006/relationships/image" Target="../media/image154.png"/><Relationship Id="rId4" Type="http://schemas.openxmlformats.org/officeDocument/2006/relationships/tags" Target="../tags/tag415.xml"/><Relationship Id="rId9" Type="http://schemas.openxmlformats.org/officeDocument/2006/relationships/tags" Target="../tags/tag420.xml"/><Relationship Id="rId14" Type="http://schemas.openxmlformats.org/officeDocument/2006/relationships/tags" Target="../tags/tag425.xml"/><Relationship Id="rId22" Type="http://schemas.openxmlformats.org/officeDocument/2006/relationships/image" Target="../media/image139.png"/><Relationship Id="rId27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428.xml"/><Relationship Id="rId7" Type="http://schemas.openxmlformats.org/officeDocument/2006/relationships/image" Target="../media/image157.png"/><Relationship Id="rId2" Type="http://schemas.openxmlformats.org/officeDocument/2006/relationships/tags" Target="../tags/tag427.xml"/><Relationship Id="rId1" Type="http://schemas.openxmlformats.org/officeDocument/2006/relationships/tags" Target="../tags/tag426.xml"/><Relationship Id="rId6" Type="http://schemas.openxmlformats.org/officeDocument/2006/relationships/image" Target="../media/image156.png"/><Relationship Id="rId5" Type="http://schemas.openxmlformats.org/officeDocument/2006/relationships/image" Target="../media/image102.png"/><Relationship Id="rId4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59.png"/><Relationship Id="rId3" Type="http://schemas.openxmlformats.org/officeDocument/2006/relationships/tags" Target="../tags/tag431.xml"/><Relationship Id="rId7" Type="http://schemas.openxmlformats.org/officeDocument/2006/relationships/tags" Target="../tags/tag435.xml"/><Relationship Id="rId12" Type="http://schemas.openxmlformats.org/officeDocument/2006/relationships/image" Target="../media/image158.png"/><Relationship Id="rId2" Type="http://schemas.openxmlformats.org/officeDocument/2006/relationships/tags" Target="../tags/tag430.xml"/><Relationship Id="rId16" Type="http://schemas.openxmlformats.org/officeDocument/2006/relationships/image" Target="../media/image162.png"/><Relationship Id="rId1" Type="http://schemas.openxmlformats.org/officeDocument/2006/relationships/tags" Target="../tags/tag429.xml"/><Relationship Id="rId6" Type="http://schemas.openxmlformats.org/officeDocument/2006/relationships/tags" Target="../tags/tag434.xml"/><Relationship Id="rId11" Type="http://schemas.openxmlformats.org/officeDocument/2006/relationships/image" Target="../media/image17.png"/><Relationship Id="rId5" Type="http://schemas.openxmlformats.org/officeDocument/2006/relationships/tags" Target="../tags/tag433.xml"/><Relationship Id="rId15" Type="http://schemas.openxmlformats.org/officeDocument/2006/relationships/image" Target="../media/image161.png"/><Relationship Id="rId10" Type="http://schemas.openxmlformats.org/officeDocument/2006/relationships/image" Target="../media/image145.png"/><Relationship Id="rId4" Type="http://schemas.openxmlformats.org/officeDocument/2006/relationships/tags" Target="../tags/tag432.xml"/><Relationship Id="rId9" Type="http://schemas.openxmlformats.org/officeDocument/2006/relationships/image" Target="../media/image95.png"/><Relationship Id="rId14" Type="http://schemas.openxmlformats.org/officeDocument/2006/relationships/image" Target="../media/image16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43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64.png"/><Relationship Id="rId3" Type="http://schemas.openxmlformats.org/officeDocument/2006/relationships/tags" Target="../tags/tag438.xml"/><Relationship Id="rId21" Type="http://schemas.openxmlformats.org/officeDocument/2006/relationships/image" Target="../media/image167.png"/><Relationship Id="rId7" Type="http://schemas.openxmlformats.org/officeDocument/2006/relationships/tags" Target="../tags/tag442.xml"/><Relationship Id="rId12" Type="http://schemas.openxmlformats.org/officeDocument/2006/relationships/tags" Target="../tags/tag447.xml"/><Relationship Id="rId17" Type="http://schemas.openxmlformats.org/officeDocument/2006/relationships/image" Target="../media/image163.png"/><Relationship Id="rId2" Type="http://schemas.openxmlformats.org/officeDocument/2006/relationships/tags" Target="../tags/tag437.xml"/><Relationship Id="rId16" Type="http://schemas.openxmlformats.org/officeDocument/2006/relationships/image" Target="../media/image2.png"/><Relationship Id="rId20" Type="http://schemas.openxmlformats.org/officeDocument/2006/relationships/image" Target="../media/image166.png"/><Relationship Id="rId1" Type="http://schemas.openxmlformats.org/officeDocument/2006/relationships/tags" Target="../tags/tag436.xml"/><Relationship Id="rId6" Type="http://schemas.openxmlformats.org/officeDocument/2006/relationships/tags" Target="../tags/tag441.xml"/><Relationship Id="rId11" Type="http://schemas.openxmlformats.org/officeDocument/2006/relationships/tags" Target="../tags/tag446.xml"/><Relationship Id="rId5" Type="http://schemas.openxmlformats.org/officeDocument/2006/relationships/tags" Target="../tags/tag440.xml"/><Relationship Id="rId15" Type="http://schemas.openxmlformats.org/officeDocument/2006/relationships/image" Target="../media/image1.png"/><Relationship Id="rId23" Type="http://schemas.openxmlformats.org/officeDocument/2006/relationships/image" Target="../media/image169.png"/><Relationship Id="rId10" Type="http://schemas.openxmlformats.org/officeDocument/2006/relationships/tags" Target="../tags/tag445.xml"/><Relationship Id="rId19" Type="http://schemas.openxmlformats.org/officeDocument/2006/relationships/image" Target="../media/image165.png"/><Relationship Id="rId4" Type="http://schemas.openxmlformats.org/officeDocument/2006/relationships/tags" Target="../tags/tag439.xml"/><Relationship Id="rId9" Type="http://schemas.openxmlformats.org/officeDocument/2006/relationships/tags" Target="../tags/tag444.xml"/><Relationship Id="rId14" Type="http://schemas.openxmlformats.org/officeDocument/2006/relationships/notesSlide" Target="../notesSlides/notesSlide1.xml"/><Relationship Id="rId22" Type="http://schemas.openxmlformats.org/officeDocument/2006/relationships/image" Target="../media/image16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55.xml"/><Relationship Id="rId13" Type="http://schemas.openxmlformats.org/officeDocument/2006/relationships/image" Target="../media/image172.png"/><Relationship Id="rId3" Type="http://schemas.openxmlformats.org/officeDocument/2006/relationships/tags" Target="../tags/tag450.xml"/><Relationship Id="rId7" Type="http://schemas.openxmlformats.org/officeDocument/2006/relationships/tags" Target="../tags/tag454.xml"/><Relationship Id="rId12" Type="http://schemas.openxmlformats.org/officeDocument/2006/relationships/image" Target="../media/image171.png"/><Relationship Id="rId17" Type="http://schemas.openxmlformats.org/officeDocument/2006/relationships/image" Target="../media/image174.png"/><Relationship Id="rId2" Type="http://schemas.openxmlformats.org/officeDocument/2006/relationships/tags" Target="../tags/tag449.xml"/><Relationship Id="rId16" Type="http://schemas.openxmlformats.org/officeDocument/2006/relationships/image" Target="../media/image19.png"/><Relationship Id="rId1" Type="http://schemas.openxmlformats.org/officeDocument/2006/relationships/tags" Target="../tags/tag448.xml"/><Relationship Id="rId6" Type="http://schemas.openxmlformats.org/officeDocument/2006/relationships/tags" Target="../tags/tag453.xml"/><Relationship Id="rId11" Type="http://schemas.openxmlformats.org/officeDocument/2006/relationships/image" Target="../media/image12.png"/><Relationship Id="rId5" Type="http://schemas.openxmlformats.org/officeDocument/2006/relationships/tags" Target="../tags/tag452.xml"/><Relationship Id="rId15" Type="http://schemas.openxmlformats.org/officeDocument/2006/relationships/image" Target="../media/image173.png"/><Relationship Id="rId10" Type="http://schemas.openxmlformats.org/officeDocument/2006/relationships/image" Target="../media/image170.png"/><Relationship Id="rId4" Type="http://schemas.openxmlformats.org/officeDocument/2006/relationships/tags" Target="../tags/tag45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458.xml"/><Relationship Id="rId7" Type="http://schemas.openxmlformats.org/officeDocument/2006/relationships/image" Target="../media/image170.png"/><Relationship Id="rId2" Type="http://schemas.openxmlformats.org/officeDocument/2006/relationships/tags" Target="../tags/tag457.xml"/><Relationship Id="rId1" Type="http://schemas.openxmlformats.org/officeDocument/2006/relationships/tags" Target="../tags/tag456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76.png"/><Relationship Id="rId5" Type="http://schemas.openxmlformats.org/officeDocument/2006/relationships/tags" Target="../tags/tag460.xml"/><Relationship Id="rId10" Type="http://schemas.openxmlformats.org/officeDocument/2006/relationships/image" Target="../media/image175.png"/><Relationship Id="rId4" Type="http://schemas.openxmlformats.org/officeDocument/2006/relationships/tags" Target="../tags/tag459.xml"/><Relationship Id="rId9" Type="http://schemas.openxmlformats.org/officeDocument/2006/relationships/image" Target="../media/image171.png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tags" Target="../tags/tag473.xml"/><Relationship Id="rId18" Type="http://schemas.openxmlformats.org/officeDocument/2006/relationships/tags" Target="../tags/tag478.xml"/><Relationship Id="rId26" Type="http://schemas.openxmlformats.org/officeDocument/2006/relationships/image" Target="../media/image178.png"/><Relationship Id="rId21" Type="http://schemas.openxmlformats.org/officeDocument/2006/relationships/tags" Target="../tags/tag481.xml"/><Relationship Id="rId34" Type="http://schemas.openxmlformats.org/officeDocument/2006/relationships/image" Target="../media/image17.png"/><Relationship Id="rId7" Type="http://schemas.openxmlformats.org/officeDocument/2006/relationships/tags" Target="../tags/tag467.xml"/><Relationship Id="rId12" Type="http://schemas.openxmlformats.org/officeDocument/2006/relationships/tags" Target="../tags/tag472.xml"/><Relationship Id="rId17" Type="http://schemas.openxmlformats.org/officeDocument/2006/relationships/tags" Target="../tags/tag477.xml"/><Relationship Id="rId25" Type="http://schemas.openxmlformats.org/officeDocument/2006/relationships/image" Target="../media/image177.png"/><Relationship Id="rId33" Type="http://schemas.openxmlformats.org/officeDocument/2006/relationships/image" Target="../media/image182.png"/><Relationship Id="rId38" Type="http://schemas.openxmlformats.org/officeDocument/2006/relationships/image" Target="../media/image185.png"/><Relationship Id="rId2" Type="http://schemas.openxmlformats.org/officeDocument/2006/relationships/tags" Target="../tags/tag462.xml"/><Relationship Id="rId16" Type="http://schemas.openxmlformats.org/officeDocument/2006/relationships/tags" Target="../tags/tag476.xml"/><Relationship Id="rId20" Type="http://schemas.openxmlformats.org/officeDocument/2006/relationships/tags" Target="../tags/tag480.xml"/><Relationship Id="rId29" Type="http://schemas.openxmlformats.org/officeDocument/2006/relationships/image" Target="../media/image19.png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tags" Target="../tags/tag471.xml"/><Relationship Id="rId24" Type="http://schemas.openxmlformats.org/officeDocument/2006/relationships/image" Target="../media/image2.png"/><Relationship Id="rId32" Type="http://schemas.openxmlformats.org/officeDocument/2006/relationships/image" Target="../media/image181.png"/><Relationship Id="rId37" Type="http://schemas.openxmlformats.org/officeDocument/2006/relationships/image" Target="../media/image184.png"/><Relationship Id="rId5" Type="http://schemas.openxmlformats.org/officeDocument/2006/relationships/tags" Target="../tags/tag465.xml"/><Relationship Id="rId15" Type="http://schemas.openxmlformats.org/officeDocument/2006/relationships/tags" Target="../tags/tag475.xml"/><Relationship Id="rId23" Type="http://schemas.openxmlformats.org/officeDocument/2006/relationships/image" Target="../media/image1.png"/><Relationship Id="rId28" Type="http://schemas.openxmlformats.org/officeDocument/2006/relationships/image" Target="../media/image165.png"/><Relationship Id="rId36" Type="http://schemas.openxmlformats.org/officeDocument/2006/relationships/image" Target="../media/image68.png"/><Relationship Id="rId10" Type="http://schemas.openxmlformats.org/officeDocument/2006/relationships/tags" Target="../tags/tag470.xml"/><Relationship Id="rId19" Type="http://schemas.openxmlformats.org/officeDocument/2006/relationships/tags" Target="../tags/tag479.xml"/><Relationship Id="rId31" Type="http://schemas.openxmlformats.org/officeDocument/2006/relationships/image" Target="../media/image180.png"/><Relationship Id="rId4" Type="http://schemas.openxmlformats.org/officeDocument/2006/relationships/tags" Target="../tags/tag464.xml"/><Relationship Id="rId9" Type="http://schemas.openxmlformats.org/officeDocument/2006/relationships/tags" Target="../tags/tag469.xml"/><Relationship Id="rId14" Type="http://schemas.openxmlformats.org/officeDocument/2006/relationships/tags" Target="../tags/tag474.xml"/><Relationship Id="rId22" Type="http://schemas.openxmlformats.org/officeDocument/2006/relationships/slideLayout" Target="../slideLayouts/slideLayout6.xml"/><Relationship Id="rId27" Type="http://schemas.openxmlformats.org/officeDocument/2006/relationships/image" Target="../media/image164.png"/><Relationship Id="rId30" Type="http://schemas.openxmlformats.org/officeDocument/2006/relationships/image" Target="../media/image179.png"/><Relationship Id="rId35" Type="http://schemas.openxmlformats.org/officeDocument/2006/relationships/image" Target="../media/image183.png"/><Relationship Id="rId8" Type="http://schemas.openxmlformats.org/officeDocument/2006/relationships/tags" Target="../tags/tag468.xml"/><Relationship Id="rId3" Type="http://schemas.openxmlformats.org/officeDocument/2006/relationships/tags" Target="../tags/tag46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489.xml"/><Relationship Id="rId13" Type="http://schemas.openxmlformats.org/officeDocument/2006/relationships/image" Target="../media/image186.png"/><Relationship Id="rId18" Type="http://schemas.openxmlformats.org/officeDocument/2006/relationships/image" Target="../media/image190.png"/><Relationship Id="rId3" Type="http://schemas.openxmlformats.org/officeDocument/2006/relationships/tags" Target="../tags/tag484.xml"/><Relationship Id="rId7" Type="http://schemas.openxmlformats.org/officeDocument/2006/relationships/tags" Target="../tags/tag488.xml"/><Relationship Id="rId12" Type="http://schemas.openxmlformats.org/officeDocument/2006/relationships/image" Target="../media/image171.png"/><Relationship Id="rId17" Type="http://schemas.openxmlformats.org/officeDocument/2006/relationships/image" Target="../media/image34.png"/><Relationship Id="rId2" Type="http://schemas.openxmlformats.org/officeDocument/2006/relationships/tags" Target="../tags/tag483.xml"/><Relationship Id="rId16" Type="http://schemas.openxmlformats.org/officeDocument/2006/relationships/image" Target="../media/image189.png"/><Relationship Id="rId1" Type="http://schemas.openxmlformats.org/officeDocument/2006/relationships/tags" Target="../tags/tag482.xml"/><Relationship Id="rId6" Type="http://schemas.openxmlformats.org/officeDocument/2006/relationships/tags" Target="../tags/tag487.xml"/><Relationship Id="rId11" Type="http://schemas.openxmlformats.org/officeDocument/2006/relationships/image" Target="../media/image170.png"/><Relationship Id="rId5" Type="http://schemas.openxmlformats.org/officeDocument/2006/relationships/tags" Target="../tags/tag486.xml"/><Relationship Id="rId15" Type="http://schemas.openxmlformats.org/officeDocument/2006/relationships/image" Target="../media/image188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91.png"/><Relationship Id="rId4" Type="http://schemas.openxmlformats.org/officeDocument/2006/relationships/tags" Target="../tags/tag485.xml"/><Relationship Id="rId9" Type="http://schemas.openxmlformats.org/officeDocument/2006/relationships/tags" Target="../tags/tag490.xml"/><Relationship Id="rId14" Type="http://schemas.openxmlformats.org/officeDocument/2006/relationships/image" Target="../media/image18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498.xml"/><Relationship Id="rId13" Type="http://schemas.openxmlformats.org/officeDocument/2006/relationships/image" Target="../media/image194.png"/><Relationship Id="rId18" Type="http://schemas.openxmlformats.org/officeDocument/2006/relationships/image" Target="../media/image199.png"/><Relationship Id="rId3" Type="http://schemas.openxmlformats.org/officeDocument/2006/relationships/tags" Target="../tags/tag493.xml"/><Relationship Id="rId7" Type="http://schemas.openxmlformats.org/officeDocument/2006/relationships/tags" Target="../tags/tag497.xml"/><Relationship Id="rId12" Type="http://schemas.openxmlformats.org/officeDocument/2006/relationships/image" Target="../media/image193.png"/><Relationship Id="rId17" Type="http://schemas.openxmlformats.org/officeDocument/2006/relationships/image" Target="../media/image198.png"/><Relationship Id="rId2" Type="http://schemas.openxmlformats.org/officeDocument/2006/relationships/tags" Target="../tags/tag492.xml"/><Relationship Id="rId16" Type="http://schemas.openxmlformats.org/officeDocument/2006/relationships/image" Target="../media/image197.png"/><Relationship Id="rId1" Type="http://schemas.openxmlformats.org/officeDocument/2006/relationships/tags" Target="../tags/tag491.xml"/><Relationship Id="rId6" Type="http://schemas.openxmlformats.org/officeDocument/2006/relationships/tags" Target="../tags/tag496.xml"/><Relationship Id="rId11" Type="http://schemas.openxmlformats.org/officeDocument/2006/relationships/image" Target="../media/image192.png"/><Relationship Id="rId5" Type="http://schemas.openxmlformats.org/officeDocument/2006/relationships/tags" Target="../tags/tag495.xml"/><Relationship Id="rId15" Type="http://schemas.openxmlformats.org/officeDocument/2006/relationships/image" Target="../media/image196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200.png"/><Relationship Id="rId4" Type="http://schemas.openxmlformats.org/officeDocument/2006/relationships/tags" Target="../tags/tag494.xml"/><Relationship Id="rId9" Type="http://schemas.openxmlformats.org/officeDocument/2006/relationships/tags" Target="../tags/tag499.xml"/><Relationship Id="rId14" Type="http://schemas.openxmlformats.org/officeDocument/2006/relationships/image" Target="../media/image19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07.xml"/><Relationship Id="rId13" Type="http://schemas.openxmlformats.org/officeDocument/2006/relationships/tags" Target="../tags/tag512.xml"/><Relationship Id="rId18" Type="http://schemas.openxmlformats.org/officeDocument/2006/relationships/image" Target="../media/image204.png"/><Relationship Id="rId26" Type="http://schemas.openxmlformats.org/officeDocument/2006/relationships/image" Target="../media/image193.png"/><Relationship Id="rId3" Type="http://schemas.openxmlformats.org/officeDocument/2006/relationships/tags" Target="../tags/tag502.xml"/><Relationship Id="rId21" Type="http://schemas.openxmlformats.org/officeDocument/2006/relationships/image" Target="../media/image207.png"/><Relationship Id="rId7" Type="http://schemas.openxmlformats.org/officeDocument/2006/relationships/tags" Target="../tags/tag506.xml"/><Relationship Id="rId12" Type="http://schemas.openxmlformats.org/officeDocument/2006/relationships/tags" Target="../tags/tag511.xml"/><Relationship Id="rId17" Type="http://schemas.openxmlformats.org/officeDocument/2006/relationships/image" Target="../media/image203.png"/><Relationship Id="rId25" Type="http://schemas.openxmlformats.org/officeDocument/2006/relationships/image" Target="../media/image210.png"/><Relationship Id="rId2" Type="http://schemas.openxmlformats.org/officeDocument/2006/relationships/tags" Target="../tags/tag501.xml"/><Relationship Id="rId16" Type="http://schemas.openxmlformats.org/officeDocument/2006/relationships/image" Target="../media/image202.png"/><Relationship Id="rId20" Type="http://schemas.openxmlformats.org/officeDocument/2006/relationships/image" Target="../media/image206.png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11" Type="http://schemas.openxmlformats.org/officeDocument/2006/relationships/tags" Target="../tags/tag510.xml"/><Relationship Id="rId24" Type="http://schemas.openxmlformats.org/officeDocument/2006/relationships/image" Target="../media/image209.png"/><Relationship Id="rId5" Type="http://schemas.openxmlformats.org/officeDocument/2006/relationships/tags" Target="../tags/tag504.xml"/><Relationship Id="rId15" Type="http://schemas.openxmlformats.org/officeDocument/2006/relationships/image" Target="../media/image201.png"/><Relationship Id="rId23" Type="http://schemas.openxmlformats.org/officeDocument/2006/relationships/image" Target="../media/image208.png"/><Relationship Id="rId10" Type="http://schemas.openxmlformats.org/officeDocument/2006/relationships/tags" Target="../tags/tag509.xml"/><Relationship Id="rId19" Type="http://schemas.openxmlformats.org/officeDocument/2006/relationships/image" Target="../media/image205.png"/><Relationship Id="rId4" Type="http://schemas.openxmlformats.org/officeDocument/2006/relationships/tags" Target="../tags/tag503.xml"/><Relationship Id="rId9" Type="http://schemas.openxmlformats.org/officeDocument/2006/relationships/tags" Target="../tags/tag508.xml"/><Relationship Id="rId14" Type="http://schemas.openxmlformats.org/officeDocument/2006/relationships/slideLayout" Target="../slideLayouts/slideLayout7.xml"/><Relationship Id="rId22" Type="http://schemas.openxmlformats.org/officeDocument/2006/relationships/image" Target="../media/image68.png"/><Relationship Id="rId27" Type="http://schemas.openxmlformats.org/officeDocument/2006/relationships/image" Target="../media/image21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20.xml"/><Relationship Id="rId13" Type="http://schemas.openxmlformats.org/officeDocument/2006/relationships/tags" Target="../tags/tag525.xml"/><Relationship Id="rId18" Type="http://schemas.openxmlformats.org/officeDocument/2006/relationships/image" Target="../media/image201.png"/><Relationship Id="rId26" Type="http://schemas.openxmlformats.org/officeDocument/2006/relationships/image" Target="../media/image68.png"/><Relationship Id="rId3" Type="http://schemas.openxmlformats.org/officeDocument/2006/relationships/tags" Target="../tags/tag515.xml"/><Relationship Id="rId21" Type="http://schemas.openxmlformats.org/officeDocument/2006/relationships/image" Target="../media/image204.png"/><Relationship Id="rId7" Type="http://schemas.openxmlformats.org/officeDocument/2006/relationships/tags" Target="../tags/tag519.xml"/><Relationship Id="rId12" Type="http://schemas.openxmlformats.org/officeDocument/2006/relationships/tags" Target="../tags/tag524.xml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207.png"/><Relationship Id="rId2" Type="http://schemas.openxmlformats.org/officeDocument/2006/relationships/tags" Target="../tags/tag514.xml"/><Relationship Id="rId16" Type="http://schemas.openxmlformats.org/officeDocument/2006/relationships/tags" Target="../tags/tag528.xml"/><Relationship Id="rId20" Type="http://schemas.openxmlformats.org/officeDocument/2006/relationships/image" Target="../media/image203.png"/><Relationship Id="rId29" Type="http://schemas.openxmlformats.org/officeDocument/2006/relationships/image" Target="../media/image210.png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11" Type="http://schemas.openxmlformats.org/officeDocument/2006/relationships/tags" Target="../tags/tag523.xml"/><Relationship Id="rId24" Type="http://schemas.openxmlformats.org/officeDocument/2006/relationships/image" Target="../media/image206.png"/><Relationship Id="rId5" Type="http://schemas.openxmlformats.org/officeDocument/2006/relationships/tags" Target="../tags/tag517.xml"/><Relationship Id="rId15" Type="http://schemas.openxmlformats.org/officeDocument/2006/relationships/tags" Target="../tags/tag527.xml"/><Relationship Id="rId23" Type="http://schemas.openxmlformats.org/officeDocument/2006/relationships/image" Target="../media/image205.png"/><Relationship Id="rId28" Type="http://schemas.openxmlformats.org/officeDocument/2006/relationships/image" Target="../media/image209.png"/><Relationship Id="rId10" Type="http://schemas.openxmlformats.org/officeDocument/2006/relationships/tags" Target="../tags/tag522.xml"/><Relationship Id="rId19" Type="http://schemas.openxmlformats.org/officeDocument/2006/relationships/image" Target="../media/image202.png"/><Relationship Id="rId31" Type="http://schemas.openxmlformats.org/officeDocument/2006/relationships/image" Target="../media/image212.png"/><Relationship Id="rId4" Type="http://schemas.openxmlformats.org/officeDocument/2006/relationships/tags" Target="../tags/tag516.xml"/><Relationship Id="rId9" Type="http://schemas.openxmlformats.org/officeDocument/2006/relationships/tags" Target="../tags/tag521.xml"/><Relationship Id="rId14" Type="http://schemas.openxmlformats.org/officeDocument/2006/relationships/tags" Target="../tags/tag526.xml"/><Relationship Id="rId22" Type="http://schemas.openxmlformats.org/officeDocument/2006/relationships/image" Target="../media/image193.png"/><Relationship Id="rId27" Type="http://schemas.openxmlformats.org/officeDocument/2006/relationships/image" Target="../media/image208.png"/><Relationship Id="rId30" Type="http://schemas.openxmlformats.org/officeDocument/2006/relationships/image" Target="../media/image21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36.xml"/><Relationship Id="rId13" Type="http://schemas.openxmlformats.org/officeDocument/2006/relationships/image" Target="../media/image17.png"/><Relationship Id="rId3" Type="http://schemas.openxmlformats.org/officeDocument/2006/relationships/tags" Target="../tags/tag531.xml"/><Relationship Id="rId7" Type="http://schemas.openxmlformats.org/officeDocument/2006/relationships/tags" Target="../tags/tag535.xml"/><Relationship Id="rId12" Type="http://schemas.openxmlformats.org/officeDocument/2006/relationships/image" Target="../media/image116.png"/><Relationship Id="rId2" Type="http://schemas.openxmlformats.org/officeDocument/2006/relationships/tags" Target="../tags/tag530.xml"/><Relationship Id="rId16" Type="http://schemas.openxmlformats.org/officeDocument/2006/relationships/image" Target="../media/image216.png"/><Relationship Id="rId1" Type="http://schemas.openxmlformats.org/officeDocument/2006/relationships/tags" Target="../tags/tag529.xml"/><Relationship Id="rId6" Type="http://schemas.openxmlformats.org/officeDocument/2006/relationships/tags" Target="../tags/tag534.xml"/><Relationship Id="rId11" Type="http://schemas.openxmlformats.org/officeDocument/2006/relationships/image" Target="../media/image213.png"/><Relationship Id="rId5" Type="http://schemas.openxmlformats.org/officeDocument/2006/relationships/tags" Target="../tags/tag533.xml"/><Relationship Id="rId15" Type="http://schemas.openxmlformats.org/officeDocument/2006/relationships/image" Target="../media/image215.png"/><Relationship Id="rId10" Type="http://schemas.openxmlformats.org/officeDocument/2006/relationships/image" Target="../media/image102.png"/><Relationship Id="rId4" Type="http://schemas.openxmlformats.org/officeDocument/2006/relationships/tags" Target="../tags/tag532.xml"/><Relationship Id="rId9" Type="http://schemas.openxmlformats.org/officeDocument/2006/relationships/slideLayout" Target="../slideLayouts/slideLayout5.xml"/><Relationship Id="rId14" Type="http://schemas.openxmlformats.org/officeDocument/2006/relationships/image" Target="../media/image21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44.xml"/><Relationship Id="rId13" Type="http://schemas.openxmlformats.org/officeDocument/2006/relationships/image" Target="../media/image217.png"/><Relationship Id="rId18" Type="http://schemas.openxmlformats.org/officeDocument/2006/relationships/image" Target="../media/image220.png"/><Relationship Id="rId3" Type="http://schemas.openxmlformats.org/officeDocument/2006/relationships/tags" Target="../tags/tag539.xml"/><Relationship Id="rId21" Type="http://schemas.openxmlformats.org/officeDocument/2006/relationships/image" Target="../media/image223.png"/><Relationship Id="rId7" Type="http://schemas.openxmlformats.org/officeDocument/2006/relationships/tags" Target="../tags/tag543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219.png"/><Relationship Id="rId2" Type="http://schemas.openxmlformats.org/officeDocument/2006/relationships/tags" Target="../tags/tag538.xml"/><Relationship Id="rId16" Type="http://schemas.openxmlformats.org/officeDocument/2006/relationships/image" Target="../media/image218.png"/><Relationship Id="rId20" Type="http://schemas.openxmlformats.org/officeDocument/2006/relationships/image" Target="../media/image222.png"/><Relationship Id="rId1" Type="http://schemas.openxmlformats.org/officeDocument/2006/relationships/tags" Target="../tags/tag537.xml"/><Relationship Id="rId6" Type="http://schemas.openxmlformats.org/officeDocument/2006/relationships/tags" Target="../tags/tag542.xml"/><Relationship Id="rId11" Type="http://schemas.openxmlformats.org/officeDocument/2006/relationships/tags" Target="../tags/tag547.xml"/><Relationship Id="rId5" Type="http://schemas.openxmlformats.org/officeDocument/2006/relationships/tags" Target="../tags/tag541.xml"/><Relationship Id="rId15" Type="http://schemas.openxmlformats.org/officeDocument/2006/relationships/image" Target="../media/image193.png"/><Relationship Id="rId23" Type="http://schemas.openxmlformats.org/officeDocument/2006/relationships/image" Target="../media/image225.png"/><Relationship Id="rId10" Type="http://schemas.openxmlformats.org/officeDocument/2006/relationships/tags" Target="../tags/tag546.xml"/><Relationship Id="rId19" Type="http://schemas.openxmlformats.org/officeDocument/2006/relationships/image" Target="../media/image221.png"/><Relationship Id="rId4" Type="http://schemas.openxmlformats.org/officeDocument/2006/relationships/tags" Target="../tags/tag540.xml"/><Relationship Id="rId9" Type="http://schemas.openxmlformats.org/officeDocument/2006/relationships/tags" Target="../tags/tag545.xml"/><Relationship Id="rId14" Type="http://schemas.openxmlformats.org/officeDocument/2006/relationships/image" Target="../media/image206.png"/><Relationship Id="rId22" Type="http://schemas.openxmlformats.org/officeDocument/2006/relationships/image" Target="../media/image22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13" Type="http://schemas.openxmlformats.org/officeDocument/2006/relationships/tags" Target="../tags/tag560.xml"/><Relationship Id="rId18" Type="http://schemas.openxmlformats.org/officeDocument/2006/relationships/image" Target="../media/image193.png"/><Relationship Id="rId26" Type="http://schemas.openxmlformats.org/officeDocument/2006/relationships/image" Target="../media/image222.png"/><Relationship Id="rId3" Type="http://schemas.openxmlformats.org/officeDocument/2006/relationships/tags" Target="../tags/tag550.xml"/><Relationship Id="rId21" Type="http://schemas.openxmlformats.org/officeDocument/2006/relationships/image" Target="../media/image220.png"/><Relationship Id="rId7" Type="http://schemas.openxmlformats.org/officeDocument/2006/relationships/tags" Target="../tags/tag554.xml"/><Relationship Id="rId12" Type="http://schemas.openxmlformats.org/officeDocument/2006/relationships/tags" Target="../tags/tag559.xml"/><Relationship Id="rId17" Type="http://schemas.openxmlformats.org/officeDocument/2006/relationships/image" Target="../media/image206.png"/><Relationship Id="rId25" Type="http://schemas.openxmlformats.org/officeDocument/2006/relationships/image" Target="../media/image221.png"/><Relationship Id="rId2" Type="http://schemas.openxmlformats.org/officeDocument/2006/relationships/tags" Target="../tags/tag549.xml"/><Relationship Id="rId16" Type="http://schemas.openxmlformats.org/officeDocument/2006/relationships/image" Target="../media/image217.png"/><Relationship Id="rId20" Type="http://schemas.openxmlformats.org/officeDocument/2006/relationships/image" Target="../media/image219.png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tags" Target="../tags/tag558.xml"/><Relationship Id="rId24" Type="http://schemas.openxmlformats.org/officeDocument/2006/relationships/image" Target="../media/image225.png"/><Relationship Id="rId5" Type="http://schemas.openxmlformats.org/officeDocument/2006/relationships/tags" Target="../tags/tag552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224.png"/><Relationship Id="rId28" Type="http://schemas.openxmlformats.org/officeDocument/2006/relationships/image" Target="../media/image226.png"/><Relationship Id="rId10" Type="http://schemas.openxmlformats.org/officeDocument/2006/relationships/tags" Target="../tags/tag557.xml"/><Relationship Id="rId19" Type="http://schemas.openxmlformats.org/officeDocument/2006/relationships/image" Target="../media/image218.png"/><Relationship Id="rId4" Type="http://schemas.openxmlformats.org/officeDocument/2006/relationships/tags" Target="../tags/tag551.xml"/><Relationship Id="rId9" Type="http://schemas.openxmlformats.org/officeDocument/2006/relationships/tags" Target="../tags/tag556.xml"/><Relationship Id="rId14" Type="http://schemas.openxmlformats.org/officeDocument/2006/relationships/tags" Target="../tags/tag561.xml"/><Relationship Id="rId22" Type="http://schemas.openxmlformats.org/officeDocument/2006/relationships/image" Target="../media/image223.png"/><Relationship Id="rId27" Type="http://schemas.openxmlformats.org/officeDocument/2006/relationships/image" Target="../media/image6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69.xml"/><Relationship Id="rId13" Type="http://schemas.openxmlformats.org/officeDocument/2006/relationships/image" Target="../media/image229.png"/><Relationship Id="rId18" Type="http://schemas.openxmlformats.org/officeDocument/2006/relationships/image" Target="../media/image231.png"/><Relationship Id="rId3" Type="http://schemas.openxmlformats.org/officeDocument/2006/relationships/tags" Target="../tags/tag564.xml"/><Relationship Id="rId7" Type="http://schemas.openxmlformats.org/officeDocument/2006/relationships/tags" Target="../tags/tag568.xml"/><Relationship Id="rId12" Type="http://schemas.openxmlformats.org/officeDocument/2006/relationships/image" Target="../media/image228.png"/><Relationship Id="rId17" Type="http://schemas.openxmlformats.org/officeDocument/2006/relationships/image" Target="../media/image39.png"/><Relationship Id="rId2" Type="http://schemas.openxmlformats.org/officeDocument/2006/relationships/tags" Target="../tags/tag563.xml"/><Relationship Id="rId16" Type="http://schemas.openxmlformats.org/officeDocument/2006/relationships/image" Target="../media/image38.png"/><Relationship Id="rId1" Type="http://schemas.openxmlformats.org/officeDocument/2006/relationships/tags" Target="../tags/tag562.xml"/><Relationship Id="rId6" Type="http://schemas.openxmlformats.org/officeDocument/2006/relationships/tags" Target="../tags/tag567.xml"/><Relationship Id="rId11" Type="http://schemas.openxmlformats.org/officeDocument/2006/relationships/image" Target="../media/image227.png"/><Relationship Id="rId5" Type="http://schemas.openxmlformats.org/officeDocument/2006/relationships/tags" Target="../tags/tag566.xml"/><Relationship Id="rId15" Type="http://schemas.openxmlformats.org/officeDocument/2006/relationships/image" Target="../media/image37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565.xml"/><Relationship Id="rId9" Type="http://schemas.openxmlformats.org/officeDocument/2006/relationships/tags" Target="../tags/tag570.xml"/><Relationship Id="rId14" Type="http://schemas.openxmlformats.org/officeDocument/2006/relationships/image" Target="../media/image23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3" Type="http://schemas.openxmlformats.org/officeDocument/2006/relationships/tags" Target="../tags/tag573.xml"/><Relationship Id="rId7" Type="http://schemas.openxmlformats.org/officeDocument/2006/relationships/image" Target="../media/image232.png"/><Relationship Id="rId2" Type="http://schemas.openxmlformats.org/officeDocument/2006/relationships/tags" Target="../tags/tag572.xml"/><Relationship Id="rId1" Type="http://schemas.openxmlformats.org/officeDocument/2006/relationships/tags" Target="../tags/tag57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9.png"/><Relationship Id="rId5" Type="http://schemas.openxmlformats.org/officeDocument/2006/relationships/tags" Target="../tags/tag575.xml"/><Relationship Id="rId10" Type="http://schemas.openxmlformats.org/officeDocument/2006/relationships/image" Target="../media/image233.png"/><Relationship Id="rId4" Type="http://schemas.openxmlformats.org/officeDocument/2006/relationships/tags" Target="../tags/tag574.xml"/><Relationship Id="rId9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583.xml"/><Relationship Id="rId13" Type="http://schemas.openxmlformats.org/officeDocument/2006/relationships/image" Target="../media/image163.png"/><Relationship Id="rId3" Type="http://schemas.openxmlformats.org/officeDocument/2006/relationships/tags" Target="../tags/tag578.xml"/><Relationship Id="rId7" Type="http://schemas.openxmlformats.org/officeDocument/2006/relationships/tags" Target="../tags/tag582.xml"/><Relationship Id="rId12" Type="http://schemas.openxmlformats.org/officeDocument/2006/relationships/image" Target="../media/image234.png"/><Relationship Id="rId2" Type="http://schemas.openxmlformats.org/officeDocument/2006/relationships/tags" Target="../tags/tag577.xml"/><Relationship Id="rId16" Type="http://schemas.openxmlformats.org/officeDocument/2006/relationships/image" Target="../media/image164.png"/><Relationship Id="rId1" Type="http://schemas.openxmlformats.org/officeDocument/2006/relationships/tags" Target="../tags/tag576.xml"/><Relationship Id="rId6" Type="http://schemas.openxmlformats.org/officeDocument/2006/relationships/tags" Target="../tags/tag581.xml"/><Relationship Id="rId11" Type="http://schemas.openxmlformats.org/officeDocument/2006/relationships/image" Target="../media/image2.png"/><Relationship Id="rId5" Type="http://schemas.openxmlformats.org/officeDocument/2006/relationships/tags" Target="../tags/tag580.xml"/><Relationship Id="rId15" Type="http://schemas.openxmlformats.org/officeDocument/2006/relationships/image" Target="../media/image165.png"/><Relationship Id="rId10" Type="http://schemas.openxmlformats.org/officeDocument/2006/relationships/image" Target="../media/image1.png"/><Relationship Id="rId4" Type="http://schemas.openxmlformats.org/officeDocument/2006/relationships/tags" Target="../tags/tag579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3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91.xml"/><Relationship Id="rId13" Type="http://schemas.openxmlformats.org/officeDocument/2006/relationships/tags" Target="../tags/tag596.xml"/><Relationship Id="rId18" Type="http://schemas.openxmlformats.org/officeDocument/2006/relationships/image" Target="../media/image234.png"/><Relationship Id="rId26" Type="http://schemas.openxmlformats.org/officeDocument/2006/relationships/image" Target="../media/image165.png"/><Relationship Id="rId3" Type="http://schemas.openxmlformats.org/officeDocument/2006/relationships/tags" Target="../tags/tag586.xml"/><Relationship Id="rId21" Type="http://schemas.openxmlformats.org/officeDocument/2006/relationships/image" Target="../media/image237.png"/><Relationship Id="rId7" Type="http://schemas.openxmlformats.org/officeDocument/2006/relationships/tags" Target="../tags/tag590.xml"/><Relationship Id="rId12" Type="http://schemas.openxmlformats.org/officeDocument/2006/relationships/tags" Target="../tags/tag595.xml"/><Relationship Id="rId17" Type="http://schemas.openxmlformats.org/officeDocument/2006/relationships/image" Target="../media/image2.png"/><Relationship Id="rId25" Type="http://schemas.openxmlformats.org/officeDocument/2006/relationships/image" Target="../media/image17.png"/><Relationship Id="rId2" Type="http://schemas.openxmlformats.org/officeDocument/2006/relationships/tags" Target="../tags/tag585.xml"/><Relationship Id="rId16" Type="http://schemas.openxmlformats.org/officeDocument/2006/relationships/image" Target="../media/image1.png"/><Relationship Id="rId20" Type="http://schemas.openxmlformats.org/officeDocument/2006/relationships/image" Target="../media/image236.png"/><Relationship Id="rId1" Type="http://schemas.openxmlformats.org/officeDocument/2006/relationships/tags" Target="../tags/tag584.xml"/><Relationship Id="rId6" Type="http://schemas.openxmlformats.org/officeDocument/2006/relationships/tags" Target="../tags/tag589.xml"/><Relationship Id="rId11" Type="http://schemas.openxmlformats.org/officeDocument/2006/relationships/tags" Target="../tags/tag594.xml"/><Relationship Id="rId24" Type="http://schemas.openxmlformats.org/officeDocument/2006/relationships/image" Target="../media/image164.png"/><Relationship Id="rId5" Type="http://schemas.openxmlformats.org/officeDocument/2006/relationships/tags" Target="../tags/tag588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238.png"/><Relationship Id="rId28" Type="http://schemas.openxmlformats.org/officeDocument/2006/relationships/image" Target="../media/image239.png"/><Relationship Id="rId10" Type="http://schemas.openxmlformats.org/officeDocument/2006/relationships/tags" Target="../tags/tag593.xml"/><Relationship Id="rId19" Type="http://schemas.openxmlformats.org/officeDocument/2006/relationships/image" Target="../media/image146.png"/><Relationship Id="rId4" Type="http://schemas.openxmlformats.org/officeDocument/2006/relationships/tags" Target="../tags/tag587.xml"/><Relationship Id="rId9" Type="http://schemas.openxmlformats.org/officeDocument/2006/relationships/tags" Target="../tags/tag592.xml"/><Relationship Id="rId14" Type="http://schemas.openxmlformats.org/officeDocument/2006/relationships/tags" Target="../tags/tag597.xml"/><Relationship Id="rId22" Type="http://schemas.openxmlformats.org/officeDocument/2006/relationships/image" Target="../media/image67.png"/><Relationship Id="rId27" Type="http://schemas.openxmlformats.org/officeDocument/2006/relationships/image" Target="../media/image6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605.xml"/><Relationship Id="rId13" Type="http://schemas.openxmlformats.org/officeDocument/2006/relationships/image" Target="../media/image13.png"/><Relationship Id="rId18" Type="http://schemas.openxmlformats.org/officeDocument/2006/relationships/image" Target="../media/image242.png"/><Relationship Id="rId3" Type="http://schemas.openxmlformats.org/officeDocument/2006/relationships/tags" Target="../tags/tag600.xml"/><Relationship Id="rId21" Type="http://schemas.openxmlformats.org/officeDocument/2006/relationships/image" Target="../media/image68.png"/><Relationship Id="rId7" Type="http://schemas.openxmlformats.org/officeDocument/2006/relationships/tags" Target="../tags/tag604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241.png"/><Relationship Id="rId2" Type="http://schemas.openxmlformats.org/officeDocument/2006/relationships/tags" Target="../tags/tag599.xml"/><Relationship Id="rId16" Type="http://schemas.openxmlformats.org/officeDocument/2006/relationships/image" Target="../media/image19.png"/><Relationship Id="rId20" Type="http://schemas.openxmlformats.org/officeDocument/2006/relationships/image" Target="../media/image243.png"/><Relationship Id="rId1" Type="http://schemas.openxmlformats.org/officeDocument/2006/relationships/tags" Target="../tags/tag598.xml"/><Relationship Id="rId6" Type="http://schemas.openxmlformats.org/officeDocument/2006/relationships/tags" Target="../tags/tag603.xml"/><Relationship Id="rId11" Type="http://schemas.openxmlformats.org/officeDocument/2006/relationships/tags" Target="../tags/tag608.xml"/><Relationship Id="rId5" Type="http://schemas.openxmlformats.org/officeDocument/2006/relationships/tags" Target="../tags/tag602.xml"/><Relationship Id="rId15" Type="http://schemas.openxmlformats.org/officeDocument/2006/relationships/image" Target="../media/image67.png"/><Relationship Id="rId10" Type="http://schemas.openxmlformats.org/officeDocument/2006/relationships/tags" Target="../tags/tag607.xml"/><Relationship Id="rId19" Type="http://schemas.openxmlformats.org/officeDocument/2006/relationships/image" Target="../media/image17.png"/><Relationship Id="rId4" Type="http://schemas.openxmlformats.org/officeDocument/2006/relationships/tags" Target="../tags/tag601.xml"/><Relationship Id="rId9" Type="http://schemas.openxmlformats.org/officeDocument/2006/relationships/tags" Target="../tags/tag606.xml"/><Relationship Id="rId14" Type="http://schemas.openxmlformats.org/officeDocument/2006/relationships/image" Target="../media/image240.png"/><Relationship Id="rId22" Type="http://schemas.openxmlformats.org/officeDocument/2006/relationships/image" Target="../media/image24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520952" y="135705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תלות לינארית, פרישה, </a:t>
            </a:r>
            <a:r>
              <a:rPr lang="he-IL" sz="10000" dirty="0" err="1" smtClean="0"/>
              <a:t>מימד</a:t>
            </a:r>
            <a:r>
              <a:rPr lang="he-IL" sz="10000" dirty="0" smtClean="0"/>
              <a:t> ובסיס.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76023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846849"/>
            <a:ext cx="299237" cy="294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07224" y="767624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502" y="861750"/>
            <a:ext cx="238887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43174" y="2458827"/>
            <a:ext cx="9179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הוקטור</a:t>
            </a:r>
            <a:endParaRPr lang="he-IL" sz="28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10533624" y="5103631"/>
            <a:ext cx="1093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9676007" y="1528047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389" y="1606091"/>
            <a:ext cx="3027578" cy="36713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865" y="1606091"/>
            <a:ext cx="3256407" cy="36713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345" y="3234959"/>
            <a:ext cx="4139032" cy="30929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689452" y="3911241"/>
            <a:ext cx="50331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נקרא צירוף לינארי (צ"ל) של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668" y="4040834"/>
            <a:ext cx="2162556" cy="26403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580" y="4902566"/>
            <a:ext cx="6198489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6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2926080" y="760231"/>
            <a:ext cx="8796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</a:t>
            </a:r>
            <a:r>
              <a:rPr lang="he-IL" sz="2800" dirty="0" err="1" smtClean="0"/>
              <a:t>הצ"ל</a:t>
            </a:r>
            <a:r>
              <a:rPr lang="he-IL" sz="2800" dirty="0" smtClean="0"/>
              <a:t> הטריוויאלי (של                         ) מוגדר להיות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543174" y="2208781"/>
            <a:ext cx="9179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ששווה </a:t>
            </a:r>
            <a:r>
              <a:rPr lang="he-IL" sz="2800" dirty="0" err="1" smtClean="0"/>
              <a:t>לוקטור</a:t>
            </a:r>
            <a:r>
              <a:rPr lang="he-IL" sz="2800" dirty="0" smtClean="0"/>
              <a:t> האפס. (כלומר כל המקדמים =0)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201" y="1700146"/>
            <a:ext cx="3362021" cy="3419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994" y="936921"/>
            <a:ext cx="2162556" cy="2640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677055" y="3015232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274" y="3101850"/>
            <a:ext cx="299237" cy="2942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508272" y="3022625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550" y="3116751"/>
            <a:ext cx="238887" cy="28666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69" y="3729537"/>
            <a:ext cx="3027578" cy="3671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77055" y="3634520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הוקטורים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1417320" y="3634520"/>
            <a:ext cx="5395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בלתי תלויים לינארית (</a:t>
            </a:r>
            <a:r>
              <a:rPr lang="he-IL" sz="2800" dirty="0" err="1" smtClean="0"/>
              <a:t>בת"ל</a:t>
            </a:r>
            <a:r>
              <a:rPr lang="he-IL" sz="2800" dirty="0" smtClean="0"/>
              <a:t>) </a:t>
            </a:r>
            <a:endParaRPr lang="he-IL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4224528" y="4323403"/>
            <a:ext cx="74980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</a:t>
            </a:r>
            <a:r>
              <a:rPr lang="he-IL" sz="2800" dirty="0" err="1" smtClean="0"/>
              <a:t>הצ"ל</a:t>
            </a:r>
            <a:r>
              <a:rPr lang="he-IL" sz="2800" dirty="0" smtClean="0"/>
              <a:t> היחידי שמתאפס הוא </a:t>
            </a:r>
            <a:r>
              <a:rPr lang="he-IL" sz="2800" dirty="0" err="1" smtClean="0"/>
              <a:t>הצ"ל</a:t>
            </a:r>
            <a:r>
              <a:rPr lang="he-IL" sz="2800" dirty="0" smtClean="0"/>
              <a:t> </a:t>
            </a:r>
            <a:r>
              <a:rPr lang="he-IL" sz="2800" dirty="0" err="1" smtClean="0"/>
              <a:t>הטריוואלי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8791575" y="5367880"/>
            <a:ext cx="28522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תת קבוצה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463" y="5454725"/>
            <a:ext cx="1139112" cy="34952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6750" y="5336251"/>
            <a:ext cx="6657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תקרא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 אם </a:t>
            </a:r>
            <a:r>
              <a:rPr lang="he-IL" sz="2800" dirty="0" err="1" smtClean="0"/>
              <a:t>הצ"ל</a:t>
            </a:r>
            <a:r>
              <a:rPr lang="he-IL" sz="2800" dirty="0" smtClean="0"/>
              <a:t> </a:t>
            </a:r>
            <a:r>
              <a:rPr lang="he-IL" sz="2800" dirty="0"/>
              <a:t>היחידי </a:t>
            </a:r>
            <a:r>
              <a:rPr lang="he-IL" sz="2800" dirty="0" smtClean="0"/>
              <a:t>שמתאפס בעזרת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666" y="6048857"/>
            <a:ext cx="222250" cy="26939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95350" y="5921944"/>
            <a:ext cx="64289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 </a:t>
            </a:r>
            <a:r>
              <a:rPr lang="he-IL" sz="2800" dirty="0"/>
              <a:t>מ       הוא </a:t>
            </a:r>
            <a:r>
              <a:rPr lang="he-IL" sz="2800" dirty="0" err="1"/>
              <a:t>הצ"ל</a:t>
            </a:r>
            <a:r>
              <a:rPr lang="he-IL" sz="2800" dirty="0"/>
              <a:t> </a:t>
            </a:r>
            <a:r>
              <a:rPr lang="he-IL" sz="2800" dirty="0" err="1"/>
              <a:t>הטריוואלי</a:t>
            </a:r>
            <a:r>
              <a:rPr lang="he-IL" sz="2800" dirty="0" smtClean="0"/>
              <a:t>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30530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677055" y="324610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274" y="411228"/>
            <a:ext cx="299237" cy="2942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508272" y="332003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550" y="426129"/>
            <a:ext cx="238887" cy="28666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415" y="3307884"/>
            <a:ext cx="3027578" cy="3671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77055" y="116297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הוקטורים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1417320" y="1162973"/>
            <a:ext cx="5395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בלתי תלויים לינארית (</a:t>
            </a:r>
            <a:r>
              <a:rPr lang="he-IL" sz="2800" dirty="0" err="1" smtClean="0"/>
              <a:t>בת"ל</a:t>
            </a:r>
            <a:r>
              <a:rPr lang="he-IL" sz="2800" dirty="0" smtClean="0"/>
              <a:t>) </a:t>
            </a:r>
            <a:endParaRPr lang="he-IL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4224528" y="2115257"/>
            <a:ext cx="74980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</a:t>
            </a:r>
            <a:r>
              <a:rPr lang="he-IL" sz="2800" dirty="0" err="1" smtClean="0"/>
              <a:t>הצ"ל</a:t>
            </a:r>
            <a:r>
              <a:rPr lang="he-IL" sz="2800" dirty="0" smtClean="0"/>
              <a:t> היחידי שמתאפס הוא </a:t>
            </a:r>
            <a:r>
              <a:rPr lang="he-IL" sz="2800" dirty="0" err="1" smtClean="0"/>
              <a:t>הצ"ל</a:t>
            </a:r>
            <a:r>
              <a:rPr lang="he-IL" sz="2800" dirty="0" smtClean="0"/>
              <a:t> </a:t>
            </a:r>
            <a:r>
              <a:rPr lang="he-IL" sz="2800" dirty="0" err="1" smtClean="0"/>
              <a:t>הטריוואלי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7882127" y="3214114"/>
            <a:ext cx="3841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באופן שקול כדי להראות ש 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2615184" y="3209164"/>
            <a:ext cx="15001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r>
              <a:rPr lang="he-IL" sz="2800" dirty="0" smtClean="0"/>
              <a:t> 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276" y="4312971"/>
            <a:ext cx="9615830" cy="472745"/>
          </a:xfrm>
          <a:prstGeom prst="rect">
            <a:avLst/>
          </a:prstGeom>
        </p:spPr>
      </p:pic>
      <p:sp>
        <p:nvSpPr>
          <p:cNvPr id="6" name="סוגר מסולסל ימני 5"/>
          <p:cNvSpPr/>
          <p:nvPr/>
        </p:nvSpPr>
        <p:spPr>
          <a:xfrm rot="5400000">
            <a:off x="4235123" y="1876038"/>
            <a:ext cx="393192" cy="65774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3154680" y="5660136"/>
            <a:ext cx="28254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נניח שצ"ל מתאפס</a:t>
            </a:r>
            <a:endParaRPr lang="he-IL" sz="2800" dirty="0"/>
          </a:p>
        </p:txBody>
      </p:sp>
      <p:sp>
        <p:nvSpPr>
          <p:cNvPr id="28" name="סוגר מסולסל ימני 27"/>
          <p:cNvSpPr/>
          <p:nvPr/>
        </p:nvSpPr>
        <p:spPr>
          <a:xfrm rot="5400000">
            <a:off x="8023749" y="4765108"/>
            <a:ext cx="393192" cy="7317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TextBox 28"/>
          <p:cNvSpPr txBox="1"/>
          <p:nvPr/>
        </p:nvSpPr>
        <p:spPr>
          <a:xfrm>
            <a:off x="7854474" y="5543799"/>
            <a:ext cx="8102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גורר</a:t>
            </a:r>
            <a:endParaRPr lang="he-IL" sz="2800" dirty="0"/>
          </a:p>
        </p:txBody>
      </p:sp>
      <p:sp>
        <p:nvSpPr>
          <p:cNvPr id="30" name="סוגר מסולסל ימני 29"/>
          <p:cNvSpPr/>
          <p:nvPr/>
        </p:nvSpPr>
        <p:spPr>
          <a:xfrm rot="5400000">
            <a:off x="9671229" y="4105502"/>
            <a:ext cx="393192" cy="211850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TextBox 30"/>
          <p:cNvSpPr txBox="1"/>
          <p:nvPr/>
        </p:nvSpPr>
        <p:spPr>
          <a:xfrm>
            <a:off x="8995913" y="5543799"/>
            <a:ext cx="18982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 </a:t>
            </a:r>
            <a:r>
              <a:rPr lang="he-IL" sz="2800" dirty="0" err="1" smtClean="0"/>
              <a:t>טריוואלי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767" y="1361161"/>
            <a:ext cx="2162556" cy="26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3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28" grpId="0" animBg="1"/>
      <p:bldP spid="29" grpId="0"/>
      <p:bldP spid="30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677055" y="324610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7126367" y="307851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367" y="426129"/>
            <a:ext cx="289179" cy="2866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77055" y="116297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הוקטורים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1424582"/>
            <a:ext cx="5395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25990">
            <a:off x="-1995653" y="3274016"/>
            <a:ext cx="6572029" cy="32310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529" y="397718"/>
            <a:ext cx="1322680" cy="35455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44" y="1066327"/>
            <a:ext cx="4073696" cy="123973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024286" y="2912348"/>
            <a:ext cx="3841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נניח כי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71" y="2749193"/>
            <a:ext cx="6248055" cy="126999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061140" y="4108966"/>
            <a:ext cx="3841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824" y="4193296"/>
            <a:ext cx="1624432" cy="354559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120" y="4345804"/>
            <a:ext cx="231343" cy="374675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562" y="5047091"/>
            <a:ext cx="2765115" cy="126999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681" y="5565160"/>
            <a:ext cx="372160" cy="23385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769" y="5229854"/>
            <a:ext cx="1004531" cy="113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5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677055" y="324610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7126367" y="307851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367" y="426129"/>
            <a:ext cx="289179" cy="2866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311824" y="1162973"/>
            <a:ext cx="24117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r>
              <a:rPr lang="he-IL" sz="2800" dirty="0" err="1" smtClean="0"/>
              <a:t>הוקטורים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-722376" y="1203225"/>
            <a:ext cx="5395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r>
              <a:rPr lang="he-IL" sz="2800" dirty="0" smtClean="0"/>
              <a:t>?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25990">
            <a:off x="-1995653" y="3274016"/>
            <a:ext cx="6572029" cy="32310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529" y="397718"/>
            <a:ext cx="1322680" cy="35455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040" y="891785"/>
            <a:ext cx="4608563" cy="123973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024286" y="2912348"/>
            <a:ext cx="3841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נבדוק: נניח כי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062" y="2643220"/>
            <a:ext cx="6795981" cy="126999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061140" y="4108966"/>
            <a:ext cx="3841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צריך לבדוק האם בהכרח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30" y="4193296"/>
            <a:ext cx="1624432" cy="3545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061140" y="4968244"/>
            <a:ext cx="384148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זהו בעצם מערכת משוואות לינאריות שבכתיב </a:t>
            </a:r>
            <a:r>
              <a:rPr lang="he-IL" sz="2800" dirty="0" err="1" smtClean="0"/>
              <a:t>מטריצי</a:t>
            </a:r>
            <a:r>
              <a:rPr lang="he-IL" sz="2800" dirty="0" smtClean="0"/>
              <a:t>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315" y="4848499"/>
            <a:ext cx="6600825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4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8266176" y="277630"/>
            <a:ext cx="37004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צריך לבדוק האם למערכת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243" y="158758"/>
            <a:ext cx="3643655" cy="15037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03508" y="387403"/>
            <a:ext cx="37004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יש רק פתרון </a:t>
            </a:r>
            <a:r>
              <a:rPr lang="he-IL" sz="2800" dirty="0" err="1" smtClean="0"/>
              <a:t>טריואלי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8266176" y="2099717"/>
            <a:ext cx="3700457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נדרג</a:t>
            </a:r>
          </a:p>
          <a:p>
            <a:r>
              <a:rPr lang="he-IL" sz="2800" dirty="0" smtClean="0"/>
              <a:t>ונבדוק: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8" y="2099717"/>
            <a:ext cx="10376684" cy="1503731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64" y="3853338"/>
            <a:ext cx="231343" cy="3746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193024" y="4487787"/>
            <a:ext cx="37004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אוסף הפתרונות הוא 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762" y="1725911"/>
            <a:ext cx="130759" cy="264033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176" y="4487787"/>
            <a:ext cx="3535528" cy="1506245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243" y="5123980"/>
            <a:ext cx="372160" cy="23385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589" y="4715772"/>
            <a:ext cx="37004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יש פתרון לא </a:t>
            </a:r>
            <a:r>
              <a:rPr lang="he-IL" sz="2800" dirty="0" err="1" smtClean="0"/>
              <a:t>טריוואלי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55" y="5453538"/>
            <a:ext cx="231343" cy="37467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-25830" y="5994032"/>
            <a:ext cx="37004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הוקטורים</a:t>
            </a:r>
            <a:r>
              <a:rPr lang="he-IL" sz="2800" dirty="0" smtClean="0"/>
              <a:t> לא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84246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  <p:bldP spid="29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77" y="123147"/>
            <a:ext cx="5972947" cy="12699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3023" y="290691"/>
            <a:ext cx="37004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למשל: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818" y="177057"/>
            <a:ext cx="1440866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461227" y="314182"/>
            <a:ext cx="37004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פתרון. כלומר 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9740405" y="2391535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624" y="2478153"/>
            <a:ext cx="299237" cy="29420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571622" y="2398928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900" y="2493054"/>
            <a:ext cx="238887" cy="28666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740405" y="3229898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הוקטורים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695" y="3361469"/>
            <a:ext cx="2162556" cy="26403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23900" y="3221296"/>
            <a:ext cx="67012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תלויים לינארית (ת"ל) אם הם לא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9740405" y="4199832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באופן שקול</a:t>
            </a:r>
            <a:endParaRPr lang="he-IL" sz="2800" dirty="0"/>
          </a:p>
        </p:txBody>
      </p:sp>
      <p:pic>
        <p:nvPicPr>
          <p:cNvPr id="38" name="תמונה 3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686" y="4383578"/>
            <a:ext cx="2162556" cy="26403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46777" y="4253984"/>
            <a:ext cx="67012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ת"ל אם קיים צ"ל לא </a:t>
            </a:r>
            <a:r>
              <a:rPr lang="he-IL" sz="2800" dirty="0" err="1" smtClean="0"/>
              <a:t>טריואלי</a:t>
            </a:r>
            <a:r>
              <a:rPr lang="he-IL" sz="2800" dirty="0" smtClean="0"/>
              <a:t> שמתאפס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32960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34" grpId="0"/>
      <p:bldP spid="36" grpId="0"/>
      <p:bldP spid="37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677055" y="324610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7943821" y="318270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809" y="431911"/>
            <a:ext cx="238887" cy="2866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311824" y="1162973"/>
            <a:ext cx="24117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330" y="402791"/>
            <a:ext cx="299237" cy="294209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655" y="1295445"/>
            <a:ext cx="1800454" cy="38976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005696" y="1161988"/>
            <a:ext cx="68896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94" y="1267784"/>
            <a:ext cx="578358" cy="417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587524" y="1152277"/>
            <a:ext cx="24117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9677055" y="3134485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7943821" y="3128145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809" y="3241786"/>
            <a:ext cx="238887" cy="28666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311824" y="3972848"/>
            <a:ext cx="24117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330" y="3212666"/>
            <a:ext cx="299237" cy="29420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655" y="4105320"/>
            <a:ext cx="1863319" cy="34952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282874" y="3971863"/>
            <a:ext cx="24117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94" y="4077659"/>
            <a:ext cx="248945" cy="30175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587524" y="3962152"/>
            <a:ext cx="24117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ת"ל כי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61" y="4047483"/>
            <a:ext cx="3814648" cy="465201"/>
          </a:xfrm>
          <a:prstGeom prst="rect">
            <a:avLst/>
          </a:prstGeom>
        </p:spPr>
      </p:pic>
      <p:sp>
        <p:nvSpPr>
          <p:cNvPr id="44" name="סוגר מסולסל ימני 43"/>
          <p:cNvSpPr/>
          <p:nvPr/>
        </p:nvSpPr>
        <p:spPr>
          <a:xfrm rot="16200000">
            <a:off x="3271323" y="1699052"/>
            <a:ext cx="393192" cy="430367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TextBox 45"/>
          <p:cNvSpPr txBox="1"/>
          <p:nvPr/>
        </p:nvSpPr>
        <p:spPr>
          <a:xfrm>
            <a:off x="1618025" y="2980726"/>
            <a:ext cx="36394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 לא </a:t>
            </a:r>
            <a:r>
              <a:rPr lang="he-IL" sz="2800" dirty="0" err="1" smtClean="0"/>
              <a:t>טריואלי</a:t>
            </a:r>
            <a:r>
              <a:rPr lang="he-IL" sz="2800" dirty="0" smtClean="0"/>
              <a:t> שמתאפס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18648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4" grpId="0"/>
      <p:bldP spid="21" grpId="0"/>
      <p:bldP spid="23" grpId="0"/>
      <p:bldP spid="26" grpId="0"/>
      <p:bldP spid="27" grpId="0"/>
      <p:bldP spid="29" grpId="0"/>
      <p:bldP spid="33" grpId="0"/>
      <p:bldP spid="35" grpId="0"/>
      <p:bldP spid="44" grpId="0" animBg="1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609825" y="324610"/>
            <a:ext cx="11137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778412" y="336320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12" y="419624"/>
            <a:ext cx="289179" cy="2866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609825" y="1162973"/>
            <a:ext cx="11137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-722376" y="1203225"/>
            <a:ext cx="5395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r>
              <a:rPr lang="he-IL" sz="2800" dirty="0" smtClean="0"/>
              <a:t>?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973" y="437674"/>
            <a:ext cx="1782852" cy="4149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061140" y="2237733"/>
            <a:ext cx="3841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נבדוק: נניח כי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8061140" y="3785436"/>
            <a:ext cx="3841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צריך לבדוק האם בהכרח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30" y="3869766"/>
            <a:ext cx="1624432" cy="3545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721685" y="4949423"/>
            <a:ext cx="384148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נשווה את המקדמים</a:t>
            </a:r>
          </a:p>
          <a:p>
            <a:r>
              <a:rPr lang="he-IL" sz="2800" dirty="0" smtClean="0"/>
              <a:t> בשני הצדדים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512" y="1257828"/>
            <a:ext cx="5479313" cy="45011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389" y="2915227"/>
            <a:ext cx="7672045" cy="450113"/>
          </a:xfrm>
          <a:prstGeom prst="rect">
            <a:avLst/>
          </a:prstGeom>
        </p:spPr>
      </p:pic>
      <p:graphicFrame>
        <p:nvGraphicFramePr>
          <p:cNvPr id="12" name="טבלה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374419"/>
              </p:ext>
            </p:extLst>
          </p:nvPr>
        </p:nvGraphicFramePr>
        <p:xfrm>
          <a:off x="237783" y="4308655"/>
          <a:ext cx="7058367" cy="24064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352789"/>
                <a:gridCol w="2352789"/>
                <a:gridCol w="2352789"/>
              </a:tblGrid>
              <a:tr h="601618"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מקדם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צד ימין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צד שמאל</a:t>
                      </a:r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103" y="5019907"/>
            <a:ext cx="379705" cy="35204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463" y="5637048"/>
            <a:ext cx="367132" cy="34952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463" y="6251674"/>
            <a:ext cx="377190" cy="35204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58" y="5019907"/>
            <a:ext cx="178537" cy="286664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57" y="5616866"/>
            <a:ext cx="178537" cy="286664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57" y="6251674"/>
            <a:ext cx="178537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74" y="4962071"/>
            <a:ext cx="1571629" cy="3445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03" y="5587948"/>
            <a:ext cx="1785370" cy="3445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74" y="6251674"/>
            <a:ext cx="1576654" cy="344500"/>
          </a:xfrm>
          <a:prstGeom prst="rect">
            <a:avLst/>
          </a:prstGeom>
        </p:spPr>
      </p:pic>
      <p:sp>
        <p:nvSpPr>
          <p:cNvPr id="36" name="מלבן 35"/>
          <p:cNvSpPr/>
          <p:nvPr/>
        </p:nvSpPr>
        <p:spPr>
          <a:xfrm>
            <a:off x="3179100" y="4356571"/>
            <a:ext cx="1097625" cy="224714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מלבן 36"/>
          <p:cNvSpPr/>
          <p:nvPr/>
        </p:nvSpPr>
        <p:spPr>
          <a:xfrm>
            <a:off x="10284850" y="2836346"/>
            <a:ext cx="478400" cy="58419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מלבן 37"/>
          <p:cNvSpPr/>
          <p:nvPr/>
        </p:nvSpPr>
        <p:spPr>
          <a:xfrm>
            <a:off x="2703188" y="2836345"/>
            <a:ext cx="7202811" cy="58419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מלבן 38"/>
          <p:cNvSpPr/>
          <p:nvPr/>
        </p:nvSpPr>
        <p:spPr>
          <a:xfrm>
            <a:off x="290574" y="4377876"/>
            <a:ext cx="1992637" cy="2318199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49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2" grpId="0"/>
      <p:bldP spid="20" grpId="0"/>
      <p:bldP spid="36" grpId="0" animBg="1"/>
      <p:bldP spid="37" grpId="0" animBg="1"/>
      <p:bldP spid="38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280215" y="939169"/>
            <a:ext cx="384148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זהו בעצם מערכת משוואות לינאריות – נשווה מקדמים:</a:t>
            </a:r>
            <a:endParaRPr lang="he-IL" sz="2800" dirty="0"/>
          </a:p>
        </p:txBody>
      </p:sp>
      <p:graphicFrame>
        <p:nvGraphicFramePr>
          <p:cNvPr id="12" name="טבלה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279750"/>
              </p:ext>
            </p:extLst>
          </p:nvPr>
        </p:nvGraphicFramePr>
        <p:xfrm>
          <a:off x="456858" y="279580"/>
          <a:ext cx="7058367" cy="24064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352789"/>
                <a:gridCol w="2352789"/>
                <a:gridCol w="2352789"/>
              </a:tblGrid>
              <a:tr h="601618"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מקדם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צד ימין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צד שמאל</a:t>
                      </a:r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תמונה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178" y="990832"/>
            <a:ext cx="379705" cy="35204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538" y="1607973"/>
            <a:ext cx="367132" cy="34952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538" y="2222599"/>
            <a:ext cx="377190" cy="35204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33" y="990832"/>
            <a:ext cx="178537" cy="286664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32" y="1587791"/>
            <a:ext cx="178537" cy="286664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32" y="2222599"/>
            <a:ext cx="178537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49" y="932996"/>
            <a:ext cx="1571629" cy="3445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78" y="1558873"/>
            <a:ext cx="1785370" cy="3445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49" y="2222599"/>
            <a:ext cx="1576654" cy="3445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674" y="1134164"/>
            <a:ext cx="279121" cy="98069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674" y="1809536"/>
            <a:ext cx="279121" cy="98069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037" y="2345814"/>
            <a:ext cx="279121" cy="9806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359472" y="3367263"/>
            <a:ext cx="3841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ובכתיב </a:t>
            </a:r>
            <a:r>
              <a:rPr lang="he-IL" sz="2800" dirty="0" err="1" smtClean="0"/>
              <a:t>מטריצי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14" y="3001706"/>
            <a:ext cx="6113909" cy="154462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096182" y="4562873"/>
            <a:ext cx="1920743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נדרג ונבדוק אם קיים פתרון לא </a:t>
            </a:r>
            <a:r>
              <a:rPr lang="he-IL" sz="2800" dirty="0" err="1" smtClean="0"/>
              <a:t>טריואלי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61" y="4875024"/>
            <a:ext cx="10164014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1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7" y="334877"/>
            <a:ext cx="9515246" cy="1503731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045" y="2240779"/>
            <a:ext cx="253680" cy="374675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51" y="3455797"/>
            <a:ext cx="408093" cy="233858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124" y="3003563"/>
            <a:ext cx="1101522" cy="11383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0800" y="3133725"/>
            <a:ext cx="25717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הוקטורים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97157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609825" y="324610"/>
            <a:ext cx="11137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778412" y="336320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12" y="419624"/>
            <a:ext cx="289179" cy="2866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609825" y="1162973"/>
            <a:ext cx="11137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2561142" y="1168785"/>
            <a:ext cx="5395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 של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973" y="437674"/>
            <a:ext cx="1782852" cy="4149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877463" y="2048028"/>
            <a:ext cx="60685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נבדוק האם קיימים </a:t>
            </a:r>
            <a:r>
              <a:rPr lang="he-IL" sz="2800" dirty="0" err="1" smtClean="0"/>
              <a:t>סקלארים</a:t>
            </a:r>
            <a:r>
              <a:rPr lang="he-IL" sz="2800" dirty="0" smtClean="0"/>
              <a:t> כך ש: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957107" y="4344920"/>
            <a:ext cx="384148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נשווה את המקדמים</a:t>
            </a:r>
          </a:p>
          <a:p>
            <a:r>
              <a:rPr lang="he-IL" sz="2800" dirty="0" smtClean="0"/>
              <a:t> בשני הצדדים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2" y="1192053"/>
            <a:ext cx="5479313" cy="45011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13" y="2877919"/>
            <a:ext cx="9331681" cy="450113"/>
          </a:xfrm>
          <a:prstGeom prst="rect">
            <a:avLst/>
          </a:prstGeom>
        </p:spPr>
      </p:pic>
      <p:graphicFrame>
        <p:nvGraphicFramePr>
          <p:cNvPr id="12" name="טבלה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350814"/>
              </p:ext>
            </p:extLst>
          </p:nvPr>
        </p:nvGraphicFramePr>
        <p:xfrm>
          <a:off x="975913" y="4095791"/>
          <a:ext cx="7058367" cy="24064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352789"/>
                <a:gridCol w="2352789"/>
                <a:gridCol w="2352789"/>
              </a:tblGrid>
              <a:tr h="601618"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מקדם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צד ימין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צד שמאל</a:t>
                      </a:r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33" y="4807043"/>
            <a:ext cx="379705" cy="35204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93" y="5424184"/>
            <a:ext cx="367132" cy="34952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93" y="6038810"/>
            <a:ext cx="377190" cy="35204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88" y="4807043"/>
            <a:ext cx="140818" cy="279120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04" y="4749207"/>
            <a:ext cx="1571629" cy="3445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33" y="5375084"/>
            <a:ext cx="1785370" cy="3445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04" y="6038810"/>
            <a:ext cx="1576654" cy="344500"/>
          </a:xfrm>
          <a:prstGeom prst="rect">
            <a:avLst/>
          </a:prstGeom>
        </p:spPr>
      </p:pic>
      <p:sp>
        <p:nvSpPr>
          <p:cNvPr id="36" name="מלבן 35"/>
          <p:cNvSpPr/>
          <p:nvPr/>
        </p:nvSpPr>
        <p:spPr>
          <a:xfrm>
            <a:off x="3917230" y="4143707"/>
            <a:ext cx="1097625" cy="224714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מלבן 36"/>
          <p:cNvSpPr/>
          <p:nvPr/>
        </p:nvSpPr>
        <p:spPr>
          <a:xfrm>
            <a:off x="8439150" y="2838692"/>
            <a:ext cx="2096457" cy="58419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מלבן 37"/>
          <p:cNvSpPr/>
          <p:nvPr/>
        </p:nvSpPr>
        <p:spPr>
          <a:xfrm>
            <a:off x="747900" y="2810877"/>
            <a:ext cx="7129275" cy="58419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מלבן 38"/>
          <p:cNvSpPr/>
          <p:nvPr/>
        </p:nvSpPr>
        <p:spPr>
          <a:xfrm>
            <a:off x="1028704" y="4165012"/>
            <a:ext cx="1992637" cy="2318199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253" y="1236978"/>
            <a:ext cx="1820570" cy="382219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962" y="5459388"/>
            <a:ext cx="140818" cy="279120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88" y="5972173"/>
            <a:ext cx="140818" cy="27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2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36" grpId="0" animBg="1"/>
      <p:bldP spid="37" grpId="0" animBg="1"/>
      <p:bldP spid="38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280215" y="939169"/>
            <a:ext cx="384148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זהו בעצם מערכת משוואות לינאריות – נשווה מקדמים:</a:t>
            </a:r>
            <a:endParaRPr lang="he-IL" sz="2800" dirty="0"/>
          </a:p>
        </p:txBody>
      </p:sp>
      <p:graphicFrame>
        <p:nvGraphicFramePr>
          <p:cNvPr id="12" name="טבלה 11"/>
          <p:cNvGraphicFramePr>
            <a:graphicFrameLocks noGrp="1"/>
          </p:cNvGraphicFramePr>
          <p:nvPr/>
        </p:nvGraphicFramePr>
        <p:xfrm>
          <a:off x="456858" y="279580"/>
          <a:ext cx="7058367" cy="24064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352789"/>
                <a:gridCol w="2352789"/>
                <a:gridCol w="2352789"/>
              </a:tblGrid>
              <a:tr h="601618"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מקדם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צד ימין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צד שמאל</a:t>
                      </a:r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  <a:tr h="601618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תמונה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178" y="990832"/>
            <a:ext cx="379705" cy="35204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538" y="1607973"/>
            <a:ext cx="367132" cy="34952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538" y="2222599"/>
            <a:ext cx="377190" cy="35204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33" y="990832"/>
            <a:ext cx="140818" cy="27912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32" y="1587791"/>
            <a:ext cx="140818" cy="27912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32" y="2222599"/>
            <a:ext cx="140818" cy="279120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49" y="932996"/>
            <a:ext cx="1571629" cy="3445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78" y="1558873"/>
            <a:ext cx="1785370" cy="3445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49" y="2222599"/>
            <a:ext cx="1576654" cy="3445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674" y="1134164"/>
            <a:ext cx="279121" cy="98069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674" y="1809536"/>
            <a:ext cx="279121" cy="98069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037" y="2345814"/>
            <a:ext cx="279121" cy="9806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359472" y="3367263"/>
            <a:ext cx="3841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ובכתיב </a:t>
            </a:r>
            <a:r>
              <a:rPr lang="he-IL" sz="2800" dirty="0" err="1" smtClean="0"/>
              <a:t>מטריצי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14" y="3001706"/>
            <a:ext cx="6113909" cy="154462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334250" y="4546327"/>
            <a:ext cx="4787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נדרג ונבדוק אם קיים פתרון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18" y="5364470"/>
            <a:ext cx="11198957" cy="134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9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348939"/>
            <a:ext cx="10806223" cy="1503731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045" y="2240779"/>
            <a:ext cx="253680" cy="374675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51" y="3455797"/>
            <a:ext cx="408093" cy="23385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124" y="3003564"/>
            <a:ext cx="1697695" cy="11383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66875" y="3133725"/>
            <a:ext cx="349567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צ"ל של איברי </a:t>
            </a:r>
            <a:r>
              <a:rPr lang="en-US" sz="2800" dirty="0" smtClean="0"/>
              <a:t>S</a:t>
            </a:r>
            <a:r>
              <a:rPr lang="he-IL" sz="2800" dirty="0" smtClean="0"/>
              <a:t>. ואלו המקדמים של </a:t>
            </a:r>
            <a:r>
              <a:rPr lang="he-IL" sz="2800" dirty="0" err="1" smtClean="0"/>
              <a:t>הצ"ל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34842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609825" y="324610"/>
            <a:ext cx="11137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8150643" y="365391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643" y="448695"/>
            <a:ext cx="238887" cy="28666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204" y="466745"/>
            <a:ext cx="299237" cy="2942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-3223231" y="938860"/>
            <a:ext cx="60685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      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? 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6447219" y="352239"/>
            <a:ext cx="11137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תהא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664" y="418289"/>
            <a:ext cx="2766060" cy="41742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941290" y="336630"/>
            <a:ext cx="11137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35" name="TextBox 34"/>
          <p:cNvSpPr txBox="1"/>
          <p:nvPr/>
        </p:nvSpPr>
        <p:spPr>
          <a:xfrm>
            <a:off x="10739878" y="998438"/>
            <a:ext cx="9837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320" y="1026050"/>
            <a:ext cx="3666287" cy="50040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463484" y="998438"/>
            <a:ext cx="9837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כך: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92" y="1121604"/>
            <a:ext cx="2175129" cy="309296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365" y="1038278"/>
            <a:ext cx="349529" cy="324383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259" y="2116173"/>
            <a:ext cx="5117211" cy="341986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641753" y="2025556"/>
            <a:ext cx="60685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נניח</a:t>
            </a:r>
            <a:endParaRPr lang="he-IL" sz="2800" dirty="0"/>
          </a:p>
        </p:txBody>
      </p:sp>
      <p:sp>
        <p:nvSpPr>
          <p:cNvPr id="42" name="TextBox 41"/>
          <p:cNvSpPr txBox="1"/>
          <p:nvPr/>
        </p:nvSpPr>
        <p:spPr>
          <a:xfrm>
            <a:off x="-1713566" y="1975223"/>
            <a:ext cx="60685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האם כל המקדמים = 0?</a:t>
            </a:r>
            <a:endParaRPr lang="he-IL" sz="28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963" y="2932938"/>
            <a:ext cx="253680" cy="374675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601" y="3475227"/>
            <a:ext cx="10563305" cy="417424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25" y="4082612"/>
            <a:ext cx="7863154" cy="417424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03" y="4738988"/>
            <a:ext cx="253680" cy="374675"/>
          </a:xfrm>
          <a:prstGeom prst="rect">
            <a:avLst/>
          </a:prstGeom>
        </p:spPr>
      </p:pic>
      <p:cxnSp>
        <p:nvCxnSpPr>
          <p:cNvPr id="45" name="מחבר חץ ישר 44"/>
          <p:cNvCxnSpPr/>
          <p:nvPr/>
        </p:nvCxnSpPr>
        <p:spPr>
          <a:xfrm>
            <a:off x="8456205" y="4898218"/>
            <a:ext cx="10878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9470486" y="4646574"/>
            <a:ext cx="14574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S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47" name="תמונה 4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762" y="5483738"/>
            <a:ext cx="6261535" cy="417424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847" y="5609516"/>
            <a:ext cx="372161" cy="233858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29" y="5538226"/>
            <a:ext cx="3852972" cy="35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1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אליפסה 51"/>
          <p:cNvSpPr/>
          <p:nvPr/>
        </p:nvSpPr>
        <p:spPr>
          <a:xfrm>
            <a:off x="8616621" y="3804049"/>
            <a:ext cx="2810209" cy="246479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אליפסה 28"/>
          <p:cNvSpPr/>
          <p:nvPr/>
        </p:nvSpPr>
        <p:spPr>
          <a:xfrm>
            <a:off x="799809" y="1328329"/>
            <a:ext cx="2467266" cy="21577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TextBox 25"/>
          <p:cNvSpPr txBox="1"/>
          <p:nvPr/>
        </p:nvSpPr>
        <p:spPr>
          <a:xfrm>
            <a:off x="9676007" y="76023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846849"/>
            <a:ext cx="299237" cy="294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07224" y="767624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502" y="861750"/>
            <a:ext cx="238887" cy="28666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214556" y="732343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תהא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554" y="829695"/>
            <a:ext cx="1139112" cy="34952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777031" y="1522918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75" y="6156388"/>
            <a:ext cx="248945" cy="301752"/>
          </a:xfrm>
          <a:prstGeom prst="rect">
            <a:avLst/>
          </a:prstGeom>
        </p:spPr>
      </p:pic>
      <p:cxnSp>
        <p:nvCxnSpPr>
          <p:cNvPr id="21" name="מחבר ישר 20"/>
          <p:cNvCxnSpPr/>
          <p:nvPr/>
        </p:nvCxnSpPr>
        <p:spPr>
          <a:xfrm>
            <a:off x="1022447" y="5553265"/>
            <a:ext cx="0" cy="51111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אליפסה 26"/>
          <p:cNvSpPr/>
          <p:nvPr/>
        </p:nvSpPr>
        <p:spPr>
          <a:xfrm>
            <a:off x="1286522" y="2614565"/>
            <a:ext cx="914400" cy="828675"/>
          </a:xfrm>
          <a:prstGeom prst="ellipse">
            <a:avLst/>
          </a:prstGeom>
          <a:solidFill>
            <a:srgbClr val="F13F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2838251"/>
            <a:ext cx="248945" cy="301752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539" y="1575816"/>
            <a:ext cx="1420747" cy="41742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19625" y="1516205"/>
            <a:ext cx="41120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מוגדר להיות </a:t>
            </a:r>
            <a:r>
              <a:rPr lang="he-IL" sz="2800" u="sng" dirty="0" err="1" smtClean="0"/>
              <a:t>ה</a:t>
            </a:r>
            <a:r>
              <a:rPr lang="he-IL" sz="2800" dirty="0" err="1" smtClean="0"/>
              <a:t>ת"מ</a:t>
            </a:r>
            <a:r>
              <a:rPr lang="he-IL" sz="2800" dirty="0" smtClean="0"/>
              <a:t> המקיים:</a:t>
            </a:r>
            <a:endParaRPr lang="he-IL" sz="2800" u="sng" dirty="0"/>
          </a:p>
        </p:txBody>
      </p:sp>
      <p:sp>
        <p:nvSpPr>
          <p:cNvPr id="32" name="TextBox 31"/>
          <p:cNvSpPr txBox="1"/>
          <p:nvPr/>
        </p:nvSpPr>
        <p:spPr>
          <a:xfrm>
            <a:off x="10777031" y="2380053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047" y="2407216"/>
            <a:ext cx="2255593" cy="41742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777031" y="3055639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749" y="3168040"/>
            <a:ext cx="6339298" cy="417424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20" y="2154279"/>
            <a:ext cx="1420747" cy="417424"/>
          </a:xfrm>
          <a:prstGeom prst="rect">
            <a:avLst/>
          </a:prstGeom>
        </p:spPr>
      </p:pic>
      <p:sp>
        <p:nvSpPr>
          <p:cNvPr id="41" name="אליפסה 40"/>
          <p:cNvSpPr/>
          <p:nvPr/>
        </p:nvSpPr>
        <p:spPr>
          <a:xfrm>
            <a:off x="4277937" y="3850234"/>
            <a:ext cx="2810209" cy="246479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2" name="אליפסה 41"/>
          <p:cNvSpPr/>
          <p:nvPr/>
        </p:nvSpPr>
        <p:spPr>
          <a:xfrm>
            <a:off x="4727413" y="5443490"/>
            <a:ext cx="914400" cy="828675"/>
          </a:xfrm>
          <a:prstGeom prst="ellipse">
            <a:avLst/>
          </a:prstGeom>
          <a:solidFill>
            <a:srgbClr val="F13F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141" y="5667176"/>
            <a:ext cx="248945" cy="301752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359" y="4830252"/>
            <a:ext cx="414908" cy="291694"/>
          </a:xfrm>
          <a:prstGeom prst="rect">
            <a:avLst/>
          </a:prstGeom>
        </p:spPr>
      </p:pic>
      <p:sp>
        <p:nvSpPr>
          <p:cNvPr id="45" name="אליפסה 44"/>
          <p:cNvSpPr/>
          <p:nvPr/>
        </p:nvSpPr>
        <p:spPr>
          <a:xfrm>
            <a:off x="8691335" y="4040874"/>
            <a:ext cx="2467266" cy="21577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225" y="4866380"/>
            <a:ext cx="1420747" cy="417424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303" y="5126317"/>
            <a:ext cx="372161" cy="233858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75" y="5135841"/>
            <a:ext cx="1420747" cy="417424"/>
          </a:xfrm>
          <a:prstGeom prst="rect">
            <a:avLst/>
          </a:prstGeom>
        </p:spPr>
      </p:pic>
      <p:cxnSp>
        <p:nvCxnSpPr>
          <p:cNvPr id="54" name="מחבר ישר 53"/>
          <p:cNvCxnSpPr/>
          <p:nvPr/>
        </p:nvCxnSpPr>
        <p:spPr>
          <a:xfrm flipH="1">
            <a:off x="1362075" y="5687535"/>
            <a:ext cx="927197" cy="4688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תמונה 5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213" y="5321180"/>
            <a:ext cx="414908" cy="291694"/>
          </a:xfrm>
          <a:prstGeom prst="rect">
            <a:avLst/>
          </a:prstGeom>
        </p:spPr>
      </p:pic>
      <p:cxnSp>
        <p:nvCxnSpPr>
          <p:cNvPr id="57" name="מחבר ישר 56"/>
          <p:cNvCxnSpPr/>
          <p:nvPr/>
        </p:nvCxnSpPr>
        <p:spPr>
          <a:xfrm>
            <a:off x="1041100" y="4344853"/>
            <a:ext cx="1" cy="73023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תמונה 5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14" y="3943378"/>
            <a:ext cx="414908" cy="291694"/>
          </a:xfrm>
          <a:prstGeom prst="rect">
            <a:avLst/>
          </a:prstGeom>
        </p:spPr>
      </p:pic>
      <p:sp>
        <p:nvSpPr>
          <p:cNvPr id="60" name="כפל 59"/>
          <p:cNvSpPr/>
          <p:nvPr/>
        </p:nvSpPr>
        <p:spPr>
          <a:xfrm>
            <a:off x="1690732" y="5341436"/>
            <a:ext cx="938167" cy="71557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640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29" grpId="0" animBg="1"/>
      <p:bldP spid="27" grpId="0" animBg="1"/>
      <p:bldP spid="32" grpId="0"/>
      <p:bldP spid="36" grpId="0"/>
      <p:bldP spid="41" grpId="0" animBg="1"/>
      <p:bldP spid="42" grpId="0" animBg="1"/>
      <p:bldP spid="45" grpId="0" animBg="1"/>
      <p:bldP spid="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מלבן 19"/>
          <p:cNvSpPr/>
          <p:nvPr/>
        </p:nvSpPr>
        <p:spPr>
          <a:xfrm>
            <a:off x="353570" y="2255948"/>
            <a:ext cx="11572875" cy="4229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TextBox 25"/>
          <p:cNvSpPr txBox="1"/>
          <p:nvPr/>
        </p:nvSpPr>
        <p:spPr>
          <a:xfrm>
            <a:off x="9676007" y="76023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יהא 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32" y="816674"/>
            <a:ext cx="1322678" cy="35455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64" y="242088"/>
            <a:ext cx="6047604" cy="150372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777031" y="1522918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מהו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539" y="1575816"/>
            <a:ext cx="1420747" cy="41742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524542" y="732342"/>
            <a:ext cx="9988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8150332" y="1493261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</a:t>
            </a:r>
            <a:endParaRPr lang="he-IL" sz="2800" dirty="0"/>
          </a:p>
        </p:txBody>
      </p:sp>
      <p:cxnSp>
        <p:nvCxnSpPr>
          <p:cNvPr id="12" name="מחבר חץ ישר 11"/>
          <p:cNvCxnSpPr/>
          <p:nvPr/>
        </p:nvCxnSpPr>
        <p:spPr>
          <a:xfrm>
            <a:off x="2609850" y="5934075"/>
            <a:ext cx="1171575" cy="0"/>
          </a:xfrm>
          <a:prstGeom prst="straightConnector1">
            <a:avLst/>
          </a:prstGeom>
          <a:ln w="12700">
            <a:solidFill>
              <a:srgbClr val="F13F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475" y="5607660"/>
            <a:ext cx="314325" cy="246431"/>
          </a:xfrm>
          <a:prstGeom prst="rect">
            <a:avLst/>
          </a:prstGeom>
        </p:spPr>
      </p:pic>
      <p:cxnSp>
        <p:nvCxnSpPr>
          <p:cNvPr id="47" name="מחבר חץ ישר 46"/>
          <p:cNvCxnSpPr/>
          <p:nvPr/>
        </p:nvCxnSpPr>
        <p:spPr>
          <a:xfrm flipV="1">
            <a:off x="2605087" y="4895850"/>
            <a:ext cx="0" cy="1038225"/>
          </a:xfrm>
          <a:prstGeom prst="straightConnector1">
            <a:avLst/>
          </a:prstGeom>
          <a:ln w="12700">
            <a:solidFill>
              <a:srgbClr val="F13F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612" y="5361230"/>
            <a:ext cx="324383" cy="246431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818" y="2450722"/>
            <a:ext cx="1420747" cy="417424"/>
          </a:xfrm>
          <a:prstGeom prst="rect">
            <a:avLst/>
          </a:prstGeom>
        </p:spPr>
      </p:pic>
      <p:cxnSp>
        <p:nvCxnSpPr>
          <p:cNvPr id="61" name="מחבר חץ ישר 60"/>
          <p:cNvCxnSpPr/>
          <p:nvPr/>
        </p:nvCxnSpPr>
        <p:spPr>
          <a:xfrm>
            <a:off x="3771900" y="5934075"/>
            <a:ext cx="117157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057" y="5604485"/>
            <a:ext cx="520522" cy="339471"/>
          </a:xfrm>
          <a:prstGeom prst="rect">
            <a:avLst/>
          </a:prstGeom>
        </p:spPr>
      </p:pic>
      <p:cxnSp>
        <p:nvCxnSpPr>
          <p:cNvPr id="64" name="מחבר חץ ישר 63"/>
          <p:cNvCxnSpPr/>
          <p:nvPr/>
        </p:nvCxnSpPr>
        <p:spPr>
          <a:xfrm>
            <a:off x="4968433" y="5934075"/>
            <a:ext cx="117157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90" y="5604485"/>
            <a:ext cx="525551" cy="339471"/>
          </a:xfrm>
          <a:prstGeom prst="rect">
            <a:avLst/>
          </a:prstGeom>
        </p:spPr>
      </p:pic>
      <p:cxnSp>
        <p:nvCxnSpPr>
          <p:cNvPr id="66" name="מחבר חץ ישר 65"/>
          <p:cNvCxnSpPr/>
          <p:nvPr/>
        </p:nvCxnSpPr>
        <p:spPr>
          <a:xfrm>
            <a:off x="6164966" y="5934075"/>
            <a:ext cx="117157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תמונה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123" y="5604486"/>
            <a:ext cx="530580" cy="347015"/>
          </a:xfrm>
          <a:prstGeom prst="rect">
            <a:avLst/>
          </a:prstGeom>
        </p:spPr>
      </p:pic>
      <p:cxnSp>
        <p:nvCxnSpPr>
          <p:cNvPr id="68" name="מחבר חץ ישר 67"/>
          <p:cNvCxnSpPr/>
          <p:nvPr/>
        </p:nvCxnSpPr>
        <p:spPr>
          <a:xfrm>
            <a:off x="7361499" y="5934075"/>
            <a:ext cx="117157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תמונה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56" y="5604485"/>
            <a:ext cx="520522" cy="339471"/>
          </a:xfrm>
          <a:prstGeom prst="rect">
            <a:avLst/>
          </a:prstGeom>
        </p:spPr>
      </p:pic>
      <p:cxnSp>
        <p:nvCxnSpPr>
          <p:cNvPr id="70" name="מחבר חץ ישר 69"/>
          <p:cNvCxnSpPr/>
          <p:nvPr/>
        </p:nvCxnSpPr>
        <p:spPr>
          <a:xfrm flipV="1">
            <a:off x="2599661" y="3857625"/>
            <a:ext cx="0" cy="10382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תמונה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989" y="4348059"/>
            <a:ext cx="530580" cy="339471"/>
          </a:xfrm>
          <a:prstGeom prst="rect">
            <a:avLst/>
          </a:prstGeom>
        </p:spPr>
      </p:pic>
      <p:cxnSp>
        <p:nvCxnSpPr>
          <p:cNvPr id="72" name="מחבר חץ ישר 71"/>
          <p:cNvCxnSpPr/>
          <p:nvPr/>
        </p:nvCxnSpPr>
        <p:spPr>
          <a:xfrm flipV="1">
            <a:off x="2599661" y="2832010"/>
            <a:ext cx="0" cy="10382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תמונה 4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960" y="3295756"/>
            <a:ext cx="535609" cy="339471"/>
          </a:xfrm>
          <a:prstGeom prst="rect">
            <a:avLst/>
          </a:prstGeom>
        </p:spPr>
      </p:pic>
      <p:cxnSp>
        <p:nvCxnSpPr>
          <p:cNvPr id="74" name="מחבר חץ ישר 73"/>
          <p:cNvCxnSpPr/>
          <p:nvPr/>
        </p:nvCxnSpPr>
        <p:spPr>
          <a:xfrm flipH="1">
            <a:off x="1661449" y="5934075"/>
            <a:ext cx="9382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תמונה 7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744" y="6014059"/>
            <a:ext cx="623621" cy="246431"/>
          </a:xfrm>
          <a:prstGeom prst="rect">
            <a:avLst/>
          </a:prstGeom>
        </p:spPr>
      </p:pic>
      <p:cxnSp>
        <p:nvCxnSpPr>
          <p:cNvPr id="79" name="מחבר חץ ישר 78"/>
          <p:cNvCxnSpPr/>
          <p:nvPr/>
        </p:nvCxnSpPr>
        <p:spPr>
          <a:xfrm flipH="1">
            <a:off x="723237" y="5934075"/>
            <a:ext cx="9382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תמונה 8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37" y="6003807"/>
            <a:ext cx="832333" cy="339471"/>
          </a:xfrm>
          <a:prstGeom prst="rect">
            <a:avLst/>
          </a:prstGeom>
        </p:spPr>
      </p:pic>
      <p:cxnSp>
        <p:nvCxnSpPr>
          <p:cNvPr id="83" name="מחבר חץ ישר 82"/>
          <p:cNvCxnSpPr/>
          <p:nvPr/>
        </p:nvCxnSpPr>
        <p:spPr>
          <a:xfrm flipV="1">
            <a:off x="2608390" y="3857625"/>
            <a:ext cx="2201122" cy="20764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תמונה 8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765" y="3492677"/>
            <a:ext cx="1631975" cy="339471"/>
          </a:xfrm>
          <a:prstGeom prst="rect">
            <a:avLst/>
          </a:prstGeom>
        </p:spPr>
      </p:pic>
      <p:cxnSp>
        <p:nvCxnSpPr>
          <p:cNvPr id="88" name="מחבר חץ ישר 87"/>
          <p:cNvCxnSpPr/>
          <p:nvPr/>
        </p:nvCxnSpPr>
        <p:spPr>
          <a:xfrm flipV="1">
            <a:off x="2599661" y="4916864"/>
            <a:ext cx="4586395" cy="10172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תמונה 9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696" y="4507662"/>
            <a:ext cx="1433322" cy="347015"/>
          </a:xfrm>
          <a:prstGeom prst="rect">
            <a:avLst/>
          </a:prstGeom>
        </p:spPr>
      </p:pic>
      <p:cxnSp>
        <p:nvCxnSpPr>
          <p:cNvPr id="93" name="מחבר חץ ישר 92"/>
          <p:cNvCxnSpPr/>
          <p:nvPr/>
        </p:nvCxnSpPr>
        <p:spPr>
          <a:xfrm flipH="1" flipV="1">
            <a:off x="817967" y="2864479"/>
            <a:ext cx="1799358" cy="305971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תמונה 9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4" y="2531484"/>
            <a:ext cx="1943785" cy="339471"/>
          </a:xfrm>
          <a:prstGeom prst="rect">
            <a:avLst/>
          </a:prstGeom>
        </p:spPr>
      </p:pic>
      <p:cxnSp>
        <p:nvCxnSpPr>
          <p:cNvPr id="98" name="מחבר חץ ישר 97"/>
          <p:cNvCxnSpPr/>
          <p:nvPr/>
        </p:nvCxnSpPr>
        <p:spPr>
          <a:xfrm flipV="1">
            <a:off x="2630046" y="3451392"/>
            <a:ext cx="4731453" cy="247280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" name="תמונה 10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539" y="3016867"/>
            <a:ext cx="1619402" cy="352044"/>
          </a:xfrm>
          <a:prstGeom prst="rect">
            <a:avLst/>
          </a:prstGeom>
        </p:spPr>
      </p:pic>
      <p:grpSp>
        <p:nvGrpSpPr>
          <p:cNvPr id="114" name="קבוצה 113"/>
          <p:cNvGrpSpPr/>
          <p:nvPr/>
        </p:nvGrpSpPr>
        <p:grpSpPr>
          <a:xfrm>
            <a:off x="9676007" y="4167296"/>
            <a:ext cx="1884274" cy="1563579"/>
            <a:chOff x="799809" y="1328329"/>
            <a:chExt cx="2467266" cy="2157773"/>
          </a:xfrm>
        </p:grpSpPr>
        <p:sp>
          <p:nvSpPr>
            <p:cNvPr id="110" name="אליפסה 109"/>
            <p:cNvSpPr/>
            <p:nvPr/>
          </p:nvSpPr>
          <p:spPr>
            <a:xfrm>
              <a:off x="799809" y="1328329"/>
              <a:ext cx="2467266" cy="21577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1" name="אליפסה 110"/>
            <p:cNvSpPr/>
            <p:nvPr/>
          </p:nvSpPr>
          <p:spPr>
            <a:xfrm>
              <a:off x="1286522" y="2614565"/>
              <a:ext cx="914400" cy="828675"/>
            </a:xfrm>
            <a:prstGeom prst="ellipse">
              <a:avLst/>
            </a:prstGeom>
            <a:solidFill>
              <a:srgbClr val="F13FC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12" name="תמונה 111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250" y="2838251"/>
              <a:ext cx="248945" cy="301752"/>
            </a:xfrm>
            <a:prstGeom prst="rect">
              <a:avLst/>
            </a:prstGeom>
          </p:spPr>
        </p:pic>
        <p:pic>
          <p:nvPicPr>
            <p:cNvPr id="113" name="תמונה 1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6920" y="2154279"/>
              <a:ext cx="1420747" cy="4174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239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76023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יהא 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32" y="816674"/>
            <a:ext cx="1322678" cy="35455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64" y="242088"/>
            <a:ext cx="6047604" cy="150372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777031" y="1522918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מהו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539" y="1575816"/>
            <a:ext cx="1420747" cy="41742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524542" y="732342"/>
            <a:ext cx="9988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8150332" y="1493261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595" y="2111549"/>
            <a:ext cx="231343" cy="37467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61" y="2730825"/>
            <a:ext cx="5803689" cy="417424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1155658" y="3570763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אבל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275" y="3641633"/>
            <a:ext cx="3779439" cy="41742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4562476" y="3592726"/>
            <a:ext cx="23763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ת"מ +</a:t>
            </a:r>
            <a:endParaRPr lang="he-IL" sz="2800" dirty="0"/>
          </a:p>
        </p:txBody>
      </p:sp>
      <p:grpSp>
        <p:nvGrpSpPr>
          <p:cNvPr id="8" name="קבוצה 7"/>
          <p:cNvGrpSpPr/>
          <p:nvPr/>
        </p:nvGrpSpPr>
        <p:grpSpPr>
          <a:xfrm>
            <a:off x="0" y="4722663"/>
            <a:ext cx="4562476" cy="1973365"/>
            <a:chOff x="4277937" y="3804049"/>
            <a:chExt cx="7148893" cy="2510979"/>
          </a:xfrm>
        </p:grpSpPr>
        <p:sp>
          <p:nvSpPr>
            <p:cNvPr id="51" name="אליפסה 50"/>
            <p:cNvSpPr/>
            <p:nvPr/>
          </p:nvSpPr>
          <p:spPr>
            <a:xfrm>
              <a:off x="8616621" y="3804049"/>
              <a:ext cx="2810209" cy="246479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2" name="אליפסה 51"/>
            <p:cNvSpPr/>
            <p:nvPr/>
          </p:nvSpPr>
          <p:spPr>
            <a:xfrm>
              <a:off x="4277937" y="3850234"/>
              <a:ext cx="2810209" cy="246479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3" name="אליפסה 52"/>
            <p:cNvSpPr/>
            <p:nvPr/>
          </p:nvSpPr>
          <p:spPr>
            <a:xfrm>
              <a:off x="4727413" y="5443490"/>
              <a:ext cx="914400" cy="828675"/>
            </a:xfrm>
            <a:prstGeom prst="ellipse">
              <a:avLst/>
            </a:prstGeom>
            <a:solidFill>
              <a:srgbClr val="F13FC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4" name="תמונה 53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0141" y="5667176"/>
              <a:ext cx="248945" cy="301752"/>
            </a:xfrm>
            <a:prstGeom prst="rect">
              <a:avLst/>
            </a:prstGeom>
          </p:spPr>
        </p:pic>
        <p:pic>
          <p:nvPicPr>
            <p:cNvPr id="55" name="תמונה 54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359" y="4830252"/>
              <a:ext cx="414908" cy="291694"/>
            </a:xfrm>
            <a:prstGeom prst="rect">
              <a:avLst/>
            </a:prstGeom>
          </p:spPr>
        </p:pic>
        <p:sp>
          <p:nvSpPr>
            <p:cNvPr id="56" name="אליפסה 55"/>
            <p:cNvSpPr/>
            <p:nvPr/>
          </p:nvSpPr>
          <p:spPr>
            <a:xfrm>
              <a:off x="8691335" y="4040874"/>
              <a:ext cx="2467266" cy="21577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7" name="תמונה 56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4225" y="4866380"/>
              <a:ext cx="1420747" cy="417424"/>
            </a:xfrm>
            <a:prstGeom prst="rect">
              <a:avLst/>
            </a:prstGeom>
          </p:spPr>
        </p:pic>
        <p:pic>
          <p:nvPicPr>
            <p:cNvPr id="59" name="תמונה 58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6303" y="5126317"/>
              <a:ext cx="372161" cy="233858"/>
            </a:xfrm>
            <a:prstGeom prst="rect">
              <a:avLst/>
            </a:prstGeom>
          </p:spPr>
        </p:pic>
      </p:grpSp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0" y="3631636"/>
            <a:ext cx="4621829" cy="417424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595" y="4427388"/>
            <a:ext cx="231343" cy="37467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188" y="4959802"/>
            <a:ext cx="5803689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76023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יהא 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32" y="816674"/>
            <a:ext cx="1322678" cy="35455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64" y="242088"/>
            <a:ext cx="6047604" cy="150372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777031" y="1522918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מהו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539" y="1575816"/>
            <a:ext cx="1420747" cy="41742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524542" y="732342"/>
            <a:ext cx="9988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8150332" y="1493261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595" y="2111549"/>
            <a:ext cx="231343" cy="37467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61" y="2730825"/>
            <a:ext cx="5803689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61" y="3552833"/>
            <a:ext cx="5803689" cy="417424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963" y="4366685"/>
            <a:ext cx="231343" cy="3746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019" y="4884531"/>
            <a:ext cx="9492602" cy="150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5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715376" y="760231"/>
            <a:ext cx="30071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באופן כללי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757" y="873816"/>
            <a:ext cx="299237" cy="29420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777031" y="1522918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539" y="1575816"/>
            <a:ext cx="1420747" cy="41742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270678" y="759310"/>
            <a:ext cx="9988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441" y="881360"/>
            <a:ext cx="238887" cy="28666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562350" y="759310"/>
            <a:ext cx="29662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ותת קבוצה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868" y="812208"/>
            <a:ext cx="2952140" cy="41742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15" y="2804540"/>
            <a:ext cx="10407091" cy="55656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651" y="3817922"/>
            <a:ext cx="5800343" cy="1525525"/>
          </a:xfrm>
          <a:prstGeom prst="rect">
            <a:avLst/>
          </a:prstGeom>
        </p:spPr>
      </p:pic>
      <p:cxnSp>
        <p:nvCxnSpPr>
          <p:cNvPr id="18" name="מחבר חץ ישר 17"/>
          <p:cNvCxnSpPr/>
          <p:nvPr/>
        </p:nvCxnSpPr>
        <p:spPr>
          <a:xfrm flipH="1" flipV="1">
            <a:off x="6974441" y="5086350"/>
            <a:ext cx="1198009" cy="447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943850" y="5370390"/>
            <a:ext cx="3600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כל </a:t>
            </a:r>
            <a:r>
              <a:rPr lang="he-IL" sz="2800" dirty="0" err="1" smtClean="0"/>
              <a:t>הצ"ל</a:t>
            </a:r>
            <a:r>
              <a:rPr lang="he-IL" sz="2800" dirty="0" smtClean="0"/>
              <a:t> </a:t>
            </a:r>
            <a:r>
              <a:rPr lang="he-IL" sz="2800" dirty="0" err="1" smtClean="0"/>
              <a:t>בוקטורי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5498512"/>
            <a:ext cx="248945" cy="301752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75" y="6034463"/>
            <a:ext cx="2542261" cy="42748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870003" y="5991976"/>
            <a:ext cx="3600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מקרה קצה: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99835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109" y="2493308"/>
            <a:ext cx="8117385" cy="200665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727" y="388445"/>
            <a:ext cx="1770279" cy="47609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 rot="10800000"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0673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090343"/>
            <a:ext cx="5963693" cy="1077406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727" y="388445"/>
            <a:ext cx="1770279" cy="47609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 rot="10800000"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0115"/>
            <a:ext cx="10206762" cy="798987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675" y="3286567"/>
            <a:ext cx="130759" cy="26403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629" y="4732766"/>
            <a:ext cx="247142" cy="40026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267192" y="5793949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 smtClean="0"/>
              <a:t>אוסף </a:t>
            </a:r>
            <a:r>
              <a:rPr lang="he-IL" sz="2800" dirty="0" smtClean="0"/>
              <a:t>הפתרונות הוא</a:t>
            </a:r>
            <a:endParaRPr lang="he-IL" sz="2800" b="1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343" y="4904703"/>
            <a:ext cx="3633787" cy="170976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451" y="3321252"/>
            <a:ext cx="155905" cy="18859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76213" y="2160407"/>
            <a:ext cx="495326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נמצא את אוסף הפתרונות ונשתמש</a:t>
            </a:r>
          </a:p>
          <a:p>
            <a:pPr algn="ctr"/>
            <a:r>
              <a:rPr lang="he-IL" sz="2800" dirty="0" smtClean="0"/>
              <a:t> במשתנים תלויים וחופשיים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05489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090343"/>
            <a:ext cx="5963693" cy="1077406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727" y="388445"/>
            <a:ext cx="1770279" cy="47609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 rot="10800000"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/>
          <p:cNvSpPr txBox="1"/>
          <p:nvPr/>
        </p:nvSpPr>
        <p:spPr>
          <a:xfrm>
            <a:off x="176213" y="2160407"/>
            <a:ext cx="495326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נמצא את אוסף הפתרונות ונשתמש</a:t>
            </a:r>
          </a:p>
          <a:p>
            <a:pPr algn="ctr"/>
            <a:r>
              <a:rPr lang="he-IL" sz="2800" dirty="0" smtClean="0"/>
              <a:t> במשתנים תלויים וחופשיים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" y="3420422"/>
            <a:ext cx="11830050" cy="1709765"/>
          </a:xfrm>
          <a:prstGeom prst="rect">
            <a:avLst/>
          </a:prstGeom>
        </p:spPr>
      </p:pic>
      <p:cxnSp>
        <p:nvCxnSpPr>
          <p:cNvPr id="11" name="מחבר חץ ישר 10"/>
          <p:cNvCxnSpPr/>
          <p:nvPr/>
        </p:nvCxnSpPr>
        <p:spPr>
          <a:xfrm flipV="1">
            <a:off x="3487788" y="5311162"/>
            <a:ext cx="762001" cy="5371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5848350"/>
            <a:ext cx="925372" cy="789584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 flipH="1" flipV="1">
            <a:off x="6474487" y="5262608"/>
            <a:ext cx="677912" cy="58574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5848350"/>
            <a:ext cx="907770" cy="7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4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240" y="2709892"/>
            <a:ext cx="9236913" cy="884456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415" y="4415908"/>
            <a:ext cx="2426589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3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42" y="2333625"/>
            <a:ext cx="6911208" cy="87019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02" y="3337122"/>
            <a:ext cx="2426589" cy="4174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86687" y="2249716"/>
            <a:ext cx="28003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נביע וקטור כללי </a:t>
            </a:r>
          </a:p>
          <a:p>
            <a:r>
              <a:rPr lang="he-IL" sz="2800" dirty="0" smtClean="0"/>
              <a:t>שנמצא ב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452" y="2885572"/>
            <a:ext cx="847420" cy="26654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685" y="4111625"/>
            <a:ext cx="3751781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5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2" y="2238314"/>
            <a:ext cx="9921108" cy="87019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07" y="3781737"/>
            <a:ext cx="4767682" cy="100332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9" y="5178575"/>
            <a:ext cx="11914175" cy="1003325"/>
          </a:xfrm>
          <a:prstGeom prst="rect">
            <a:avLst/>
          </a:prstGeom>
        </p:spPr>
      </p:pic>
      <p:cxnSp>
        <p:nvCxnSpPr>
          <p:cNvPr id="19" name="מחבר חץ ישר 18"/>
          <p:cNvCxnSpPr/>
          <p:nvPr/>
        </p:nvCxnSpPr>
        <p:spPr>
          <a:xfrm flipH="1">
            <a:off x="8143875" y="4283399"/>
            <a:ext cx="561975" cy="650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538912" y="3698849"/>
            <a:ext cx="4333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מערכת משוואות לינאריות!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99045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9" y="2083582"/>
            <a:ext cx="11914175" cy="100332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675" y="3522512"/>
            <a:ext cx="3341903" cy="344500"/>
          </a:xfrm>
          <a:prstGeom prst="rect">
            <a:avLst/>
          </a:prstGeom>
        </p:spPr>
      </p:pic>
      <p:sp>
        <p:nvSpPr>
          <p:cNvPr id="7" name="אליפסה 6"/>
          <p:cNvSpPr/>
          <p:nvPr/>
        </p:nvSpPr>
        <p:spPr>
          <a:xfrm>
            <a:off x="3143250" y="2094239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2323007" y="3420329"/>
            <a:ext cx="4658818" cy="6277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אליפסה 17"/>
          <p:cNvSpPr/>
          <p:nvPr/>
        </p:nvSpPr>
        <p:spPr>
          <a:xfrm>
            <a:off x="5554729" y="2083582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אליפסה 20"/>
          <p:cNvSpPr/>
          <p:nvPr/>
        </p:nvSpPr>
        <p:spPr>
          <a:xfrm>
            <a:off x="8116954" y="2083582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אליפסה 21"/>
          <p:cNvSpPr/>
          <p:nvPr/>
        </p:nvSpPr>
        <p:spPr>
          <a:xfrm>
            <a:off x="10593454" y="2118482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761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8" grpId="0" animBg="1"/>
      <p:bldP spid="21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675" y="3522512"/>
            <a:ext cx="3341903" cy="344500"/>
          </a:xfrm>
          <a:prstGeom prst="rect">
            <a:avLst/>
          </a:prstGeom>
        </p:spPr>
      </p:pic>
      <p:sp>
        <p:nvSpPr>
          <p:cNvPr id="15" name="אליפסה 14"/>
          <p:cNvSpPr/>
          <p:nvPr/>
        </p:nvSpPr>
        <p:spPr>
          <a:xfrm>
            <a:off x="2311615" y="3988719"/>
            <a:ext cx="4658818" cy="6277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675" y="4128864"/>
            <a:ext cx="3306699" cy="357073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9" y="2083582"/>
            <a:ext cx="11914175" cy="1003325"/>
          </a:xfrm>
          <a:prstGeom prst="rect">
            <a:avLst/>
          </a:prstGeom>
        </p:spPr>
      </p:pic>
      <p:sp>
        <p:nvSpPr>
          <p:cNvPr id="20" name="אליפסה 19"/>
          <p:cNvSpPr/>
          <p:nvPr/>
        </p:nvSpPr>
        <p:spPr>
          <a:xfrm>
            <a:off x="3687829" y="2083582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אליפסה 22"/>
          <p:cNvSpPr/>
          <p:nvPr/>
        </p:nvSpPr>
        <p:spPr>
          <a:xfrm>
            <a:off x="6192904" y="2083582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אליפסה 23"/>
          <p:cNvSpPr/>
          <p:nvPr/>
        </p:nvSpPr>
        <p:spPr>
          <a:xfrm>
            <a:off x="8886424" y="2083582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אליפסה 24"/>
          <p:cNvSpPr/>
          <p:nvPr/>
        </p:nvSpPr>
        <p:spPr>
          <a:xfrm>
            <a:off x="11260204" y="2049934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797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675" y="3522512"/>
            <a:ext cx="3341903" cy="344500"/>
          </a:xfrm>
          <a:prstGeom prst="rect">
            <a:avLst/>
          </a:prstGeom>
        </p:spPr>
      </p:pic>
      <p:sp>
        <p:nvSpPr>
          <p:cNvPr id="15" name="אליפסה 14"/>
          <p:cNvSpPr/>
          <p:nvPr/>
        </p:nvSpPr>
        <p:spPr>
          <a:xfrm>
            <a:off x="2195793" y="4704296"/>
            <a:ext cx="4658818" cy="6277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9" y="2083582"/>
            <a:ext cx="11914175" cy="1003325"/>
          </a:xfrm>
          <a:prstGeom prst="rect">
            <a:avLst/>
          </a:prstGeom>
        </p:spPr>
      </p:pic>
      <p:sp>
        <p:nvSpPr>
          <p:cNvPr id="20" name="אליפסה 19"/>
          <p:cNvSpPr/>
          <p:nvPr/>
        </p:nvSpPr>
        <p:spPr>
          <a:xfrm>
            <a:off x="3116329" y="2550363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אליפסה 22"/>
          <p:cNvSpPr/>
          <p:nvPr/>
        </p:nvSpPr>
        <p:spPr>
          <a:xfrm>
            <a:off x="5602354" y="2588407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אליפסה 23"/>
          <p:cNvSpPr/>
          <p:nvPr/>
        </p:nvSpPr>
        <p:spPr>
          <a:xfrm>
            <a:off x="8088379" y="2570423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אליפסה 24"/>
          <p:cNvSpPr/>
          <p:nvPr/>
        </p:nvSpPr>
        <p:spPr>
          <a:xfrm>
            <a:off x="10650604" y="2595689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208" y="4862289"/>
            <a:ext cx="2139924" cy="311810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675" y="4128864"/>
            <a:ext cx="3306699" cy="35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675" y="3522512"/>
            <a:ext cx="3341903" cy="344500"/>
          </a:xfrm>
          <a:prstGeom prst="rect">
            <a:avLst/>
          </a:prstGeom>
        </p:spPr>
      </p:pic>
      <p:sp>
        <p:nvSpPr>
          <p:cNvPr id="15" name="אליפסה 14"/>
          <p:cNvSpPr/>
          <p:nvPr/>
        </p:nvSpPr>
        <p:spPr>
          <a:xfrm>
            <a:off x="2133487" y="5346525"/>
            <a:ext cx="4658818" cy="6277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9" y="2083582"/>
            <a:ext cx="11914175" cy="1003325"/>
          </a:xfrm>
          <a:prstGeom prst="rect">
            <a:avLst/>
          </a:prstGeom>
        </p:spPr>
      </p:pic>
      <p:sp>
        <p:nvSpPr>
          <p:cNvPr id="20" name="אליפסה 19"/>
          <p:cNvSpPr/>
          <p:nvPr/>
        </p:nvSpPr>
        <p:spPr>
          <a:xfrm>
            <a:off x="3687829" y="2578192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אליפסה 22"/>
          <p:cNvSpPr/>
          <p:nvPr/>
        </p:nvSpPr>
        <p:spPr>
          <a:xfrm>
            <a:off x="6180071" y="2609603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אליפסה 23"/>
          <p:cNvSpPr/>
          <p:nvPr/>
        </p:nvSpPr>
        <p:spPr>
          <a:xfrm>
            <a:off x="8880007" y="2548732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אליפסה 24"/>
          <p:cNvSpPr/>
          <p:nvPr/>
        </p:nvSpPr>
        <p:spPr>
          <a:xfrm>
            <a:off x="11329161" y="2585244"/>
            <a:ext cx="468379" cy="446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208" y="4862289"/>
            <a:ext cx="2139924" cy="31181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928" y="5484401"/>
            <a:ext cx="3349446" cy="35204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675" y="4128864"/>
            <a:ext cx="3306699" cy="35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49" y="2083582"/>
            <a:ext cx="11914175" cy="10033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315449" y="3522512"/>
            <a:ext cx="2590801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נבדוק מתי קיים </a:t>
            </a:r>
          </a:p>
          <a:p>
            <a:r>
              <a:rPr lang="he-IL" sz="2800" dirty="0" smtClean="0"/>
              <a:t>פתרון למערכת!</a:t>
            </a:r>
          </a:p>
          <a:p>
            <a:r>
              <a:rPr lang="he-IL" sz="2800" dirty="0" smtClean="0"/>
              <a:t>נעבור למטריצה </a:t>
            </a:r>
          </a:p>
          <a:p>
            <a:r>
              <a:rPr lang="he-IL" sz="2800" dirty="0" smtClean="0"/>
              <a:t>ונדרג: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3366144"/>
            <a:ext cx="8182508" cy="200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5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2039258"/>
            <a:ext cx="9829571" cy="200665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748322" y="4581525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יש פתרון </a:t>
            </a:r>
            <a:r>
              <a:rPr lang="he-IL" sz="2800" dirty="0" err="1" smtClean="0"/>
              <a:t>אמ"מ</a:t>
            </a:r>
            <a:endParaRPr lang="he-IL" sz="2800" dirty="0"/>
          </a:p>
        </p:txBody>
      </p:sp>
      <p:sp>
        <p:nvSpPr>
          <p:cNvPr id="22" name="אליפסה 21"/>
          <p:cNvSpPr/>
          <p:nvPr/>
        </p:nvSpPr>
        <p:spPr>
          <a:xfrm>
            <a:off x="7748322" y="3441623"/>
            <a:ext cx="2424150" cy="6277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251" y="4693516"/>
            <a:ext cx="2544775" cy="2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1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479" y="2329347"/>
            <a:ext cx="7581515" cy="100332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066" y="4860417"/>
            <a:ext cx="7968767" cy="100332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236" y="3909207"/>
            <a:ext cx="231343" cy="37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80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632" y="361812"/>
            <a:ext cx="2330197" cy="47274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61" y="3316560"/>
            <a:ext cx="6762350" cy="100332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99" y="2114632"/>
            <a:ext cx="7667625" cy="8701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363200" y="2311982"/>
            <a:ext cx="16851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הערה: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872073" y="2311982"/>
            <a:ext cx="16851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648450" y="3511976"/>
            <a:ext cx="53998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נניח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שלהם שמתאפס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742" y="4814727"/>
            <a:ext cx="2866834" cy="173313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758097" y="4860132"/>
            <a:ext cx="2347378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כמו מקודם נגיע שזה שקול למערכת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769" y="5509043"/>
            <a:ext cx="3968039" cy="3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1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סכום תתי מרחבים</a:t>
            </a:r>
            <a:endParaRPr lang="he-IL" dirty="0"/>
          </a:p>
        </p:txBody>
      </p:sp>
      <p:sp>
        <p:nvSpPr>
          <p:cNvPr id="12" name="כותרת 1 1 1"/>
          <p:cNvSpPr txBox="1">
            <a:spLocks/>
          </p:cNvSpPr>
          <p:nvPr/>
        </p:nvSpPr>
        <p:spPr>
          <a:xfrm>
            <a:off x="2447925" y="1181100"/>
            <a:ext cx="9286875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משפט: יהיה          מ"ו. יהיו                               שני ת"מ. 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715" y="1424474"/>
            <a:ext cx="299237" cy="294208"/>
          </a:xfrm>
          <a:prstGeom prst="rect">
            <a:avLst/>
          </a:prstGeom>
        </p:spPr>
      </p:pic>
      <p:pic>
        <p:nvPicPr>
          <p:cNvPr id="85" name="תמונה 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530" y="1356581"/>
            <a:ext cx="2205304" cy="367131"/>
          </a:xfrm>
          <a:prstGeom prst="rect">
            <a:avLst/>
          </a:prstGeom>
        </p:spPr>
      </p:pic>
      <p:sp>
        <p:nvSpPr>
          <p:cNvPr id="18" name="כותרת 1 1 2"/>
          <p:cNvSpPr txBox="1">
            <a:spLocks/>
          </p:cNvSpPr>
          <p:nvPr/>
        </p:nvSpPr>
        <p:spPr>
          <a:xfrm>
            <a:off x="2447924" y="1962056"/>
            <a:ext cx="9286875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22" name="אליפסה 21"/>
          <p:cNvSpPr/>
          <p:nvPr/>
        </p:nvSpPr>
        <p:spPr>
          <a:xfrm>
            <a:off x="1266826" y="4457700"/>
            <a:ext cx="1967684" cy="193460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555" y="3796777"/>
            <a:ext cx="651055" cy="430893"/>
          </a:xfrm>
          <a:prstGeom prst="rect">
            <a:avLst/>
          </a:prstGeom>
        </p:spPr>
      </p:pic>
      <p:sp>
        <p:nvSpPr>
          <p:cNvPr id="31" name="אליפסה 30"/>
          <p:cNvSpPr/>
          <p:nvPr/>
        </p:nvSpPr>
        <p:spPr>
          <a:xfrm>
            <a:off x="3713847" y="4457700"/>
            <a:ext cx="1967684" cy="193460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45" y="3931615"/>
            <a:ext cx="638475" cy="430894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52" y="5207838"/>
            <a:ext cx="349117" cy="349118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360" y="5302338"/>
            <a:ext cx="349117" cy="122664"/>
          </a:xfrm>
          <a:prstGeom prst="rect">
            <a:avLst/>
          </a:prstGeom>
        </p:spPr>
      </p:pic>
      <p:sp>
        <p:nvSpPr>
          <p:cNvPr id="38" name="אליפסה 37"/>
          <p:cNvSpPr/>
          <p:nvPr/>
        </p:nvSpPr>
        <p:spPr>
          <a:xfrm>
            <a:off x="6603968" y="3295650"/>
            <a:ext cx="4076289" cy="356766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713" y="3256991"/>
            <a:ext cx="2016070" cy="430893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668" y="4903696"/>
            <a:ext cx="534683" cy="308230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606" y="3445104"/>
            <a:ext cx="1440499" cy="424603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582" y="5687260"/>
            <a:ext cx="534683" cy="30823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440" y="5184393"/>
            <a:ext cx="223308" cy="358553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606" y="5110235"/>
            <a:ext cx="223308" cy="358553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399" y="4086986"/>
            <a:ext cx="1440499" cy="424603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284" y="4939111"/>
            <a:ext cx="547264" cy="308230"/>
          </a:xfrm>
          <a:prstGeom prst="rect">
            <a:avLst/>
          </a:prstGeom>
        </p:spPr>
      </p:pic>
      <p:pic>
        <p:nvPicPr>
          <p:cNvPr id="66" name="תמונה 6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72" y="5687260"/>
            <a:ext cx="547264" cy="308230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016" y="4708693"/>
            <a:ext cx="1122834" cy="390006"/>
          </a:xfrm>
          <a:prstGeom prst="rect">
            <a:avLst/>
          </a:prstGeom>
        </p:spPr>
      </p:pic>
      <p:pic>
        <p:nvPicPr>
          <p:cNvPr id="73" name="תמונה 7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585" y="5785499"/>
            <a:ext cx="1792761" cy="383715"/>
          </a:xfrm>
          <a:prstGeom prst="rect">
            <a:avLst/>
          </a:prstGeom>
        </p:spPr>
      </p:pic>
      <p:pic>
        <p:nvPicPr>
          <p:cNvPr id="74" name="תמונה 7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763" y="6332508"/>
            <a:ext cx="1792761" cy="383715"/>
          </a:xfrm>
          <a:prstGeom prst="rect">
            <a:avLst/>
          </a:prstGeom>
        </p:spPr>
      </p:pic>
      <p:pic>
        <p:nvPicPr>
          <p:cNvPr id="75" name="תמונה 7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59" y="5289511"/>
            <a:ext cx="1179347" cy="339471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466" y="4779964"/>
            <a:ext cx="1475091" cy="424602"/>
          </a:xfrm>
          <a:prstGeom prst="rect">
            <a:avLst/>
          </a:prstGeom>
        </p:spPr>
      </p:pic>
      <p:pic>
        <p:nvPicPr>
          <p:cNvPr id="82" name="תמונה 81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389" y="4131753"/>
            <a:ext cx="1792761" cy="383715"/>
          </a:xfrm>
          <a:prstGeom prst="rect">
            <a:avLst/>
          </a:prstGeom>
        </p:spPr>
      </p:pic>
      <p:pic>
        <p:nvPicPr>
          <p:cNvPr id="84" name="תמונה 8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112" y="5403205"/>
            <a:ext cx="1792761" cy="383715"/>
          </a:xfrm>
          <a:prstGeom prst="rect">
            <a:avLst/>
          </a:prstGeom>
        </p:spPr>
      </p:pic>
      <p:pic>
        <p:nvPicPr>
          <p:cNvPr id="89" name="תמונה 8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243" y="2205185"/>
            <a:ext cx="8786014" cy="41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64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1" grpId="0" animBg="1"/>
      <p:bldP spid="3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כותרת 1 1 1"/>
          <p:cNvSpPr txBox="1">
            <a:spLocks/>
          </p:cNvSpPr>
          <p:nvPr/>
        </p:nvSpPr>
        <p:spPr>
          <a:xfrm>
            <a:off x="2447925" y="0"/>
            <a:ext cx="9286875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תכונות: יהיה          מ"ו. יהיו                               שני ת"מ. 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715" y="243374"/>
            <a:ext cx="299237" cy="29420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530" y="175481"/>
            <a:ext cx="2205304" cy="367131"/>
          </a:xfrm>
          <a:prstGeom prst="rect">
            <a:avLst/>
          </a:prstGeom>
        </p:spPr>
      </p:pic>
      <p:sp>
        <p:nvSpPr>
          <p:cNvPr id="18" name="כותרת 1 1 2"/>
          <p:cNvSpPr txBox="1">
            <a:spLocks/>
          </p:cNvSpPr>
          <p:nvPr/>
        </p:nvSpPr>
        <p:spPr>
          <a:xfrm>
            <a:off x="2447924" y="780956"/>
            <a:ext cx="9286875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22" name="אליפסה 21"/>
          <p:cNvSpPr/>
          <p:nvPr/>
        </p:nvSpPr>
        <p:spPr>
          <a:xfrm>
            <a:off x="1266826" y="4457700"/>
            <a:ext cx="1967684" cy="193460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555" y="3796777"/>
            <a:ext cx="651055" cy="430893"/>
          </a:xfrm>
          <a:prstGeom prst="rect">
            <a:avLst/>
          </a:prstGeom>
        </p:spPr>
      </p:pic>
      <p:sp>
        <p:nvSpPr>
          <p:cNvPr id="31" name="אליפסה 30"/>
          <p:cNvSpPr/>
          <p:nvPr/>
        </p:nvSpPr>
        <p:spPr>
          <a:xfrm>
            <a:off x="3713847" y="4457700"/>
            <a:ext cx="1967684" cy="193460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45" y="3931615"/>
            <a:ext cx="638475" cy="430894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52" y="5207838"/>
            <a:ext cx="349117" cy="349118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360" y="5302338"/>
            <a:ext cx="349117" cy="122664"/>
          </a:xfrm>
          <a:prstGeom prst="rect">
            <a:avLst/>
          </a:prstGeom>
        </p:spPr>
      </p:pic>
      <p:sp>
        <p:nvSpPr>
          <p:cNvPr id="38" name="אליפסה 37"/>
          <p:cNvSpPr/>
          <p:nvPr/>
        </p:nvSpPr>
        <p:spPr>
          <a:xfrm>
            <a:off x="6603968" y="3295650"/>
            <a:ext cx="4076289" cy="356766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713" y="3256991"/>
            <a:ext cx="2016070" cy="430893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668" y="4903696"/>
            <a:ext cx="534683" cy="308230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606" y="3445104"/>
            <a:ext cx="1440499" cy="424603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582" y="5687260"/>
            <a:ext cx="534683" cy="30823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440" y="5184393"/>
            <a:ext cx="223308" cy="358553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606" y="5110235"/>
            <a:ext cx="223308" cy="358553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399" y="4086986"/>
            <a:ext cx="1440499" cy="424603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284" y="4939111"/>
            <a:ext cx="547264" cy="308230"/>
          </a:xfrm>
          <a:prstGeom prst="rect">
            <a:avLst/>
          </a:prstGeom>
        </p:spPr>
      </p:pic>
      <p:pic>
        <p:nvPicPr>
          <p:cNvPr id="66" name="תמונה 6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72" y="5687260"/>
            <a:ext cx="547264" cy="308230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016" y="4708693"/>
            <a:ext cx="1122834" cy="390006"/>
          </a:xfrm>
          <a:prstGeom prst="rect">
            <a:avLst/>
          </a:prstGeom>
        </p:spPr>
      </p:pic>
      <p:pic>
        <p:nvPicPr>
          <p:cNvPr id="73" name="תמונה 7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585" y="5785499"/>
            <a:ext cx="1792761" cy="383715"/>
          </a:xfrm>
          <a:prstGeom prst="rect">
            <a:avLst/>
          </a:prstGeom>
        </p:spPr>
      </p:pic>
      <p:pic>
        <p:nvPicPr>
          <p:cNvPr id="74" name="תמונה 7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763" y="6332508"/>
            <a:ext cx="1792761" cy="383715"/>
          </a:xfrm>
          <a:prstGeom prst="rect">
            <a:avLst/>
          </a:prstGeom>
        </p:spPr>
      </p:pic>
      <p:pic>
        <p:nvPicPr>
          <p:cNvPr id="75" name="תמונה 7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59" y="5289511"/>
            <a:ext cx="1179347" cy="339471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466" y="4779964"/>
            <a:ext cx="1475091" cy="424602"/>
          </a:xfrm>
          <a:prstGeom prst="rect">
            <a:avLst/>
          </a:prstGeom>
        </p:spPr>
      </p:pic>
      <p:pic>
        <p:nvPicPr>
          <p:cNvPr id="82" name="תמונה 81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389" y="4131753"/>
            <a:ext cx="1792761" cy="383715"/>
          </a:xfrm>
          <a:prstGeom prst="rect">
            <a:avLst/>
          </a:prstGeom>
        </p:spPr>
      </p:pic>
      <p:pic>
        <p:nvPicPr>
          <p:cNvPr id="84" name="תמונה 8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112" y="5403205"/>
            <a:ext cx="1792761" cy="383715"/>
          </a:xfrm>
          <a:prstGeom prst="rect">
            <a:avLst/>
          </a:prstGeom>
        </p:spPr>
      </p:pic>
      <p:sp>
        <p:nvSpPr>
          <p:cNvPr id="34" name="אליפסה 33"/>
          <p:cNvSpPr/>
          <p:nvPr/>
        </p:nvSpPr>
        <p:spPr>
          <a:xfrm>
            <a:off x="1780748" y="3619978"/>
            <a:ext cx="1009803" cy="9203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אליפסה 35"/>
          <p:cNvSpPr/>
          <p:nvPr/>
        </p:nvSpPr>
        <p:spPr>
          <a:xfrm>
            <a:off x="6478923" y="4510185"/>
            <a:ext cx="1598408" cy="666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אליפסה 38"/>
          <p:cNvSpPr/>
          <p:nvPr/>
        </p:nvSpPr>
        <p:spPr>
          <a:xfrm>
            <a:off x="6553207" y="5192877"/>
            <a:ext cx="1631742" cy="5296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אליפסה 40"/>
          <p:cNvSpPr/>
          <p:nvPr/>
        </p:nvSpPr>
        <p:spPr>
          <a:xfrm>
            <a:off x="8949007" y="4605748"/>
            <a:ext cx="1711838" cy="7431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59" y="1080021"/>
            <a:ext cx="3517925" cy="36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7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  <p:bldP spid="39" grpId="0" animBg="1"/>
      <p:bldP spid="4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כותרת 1 1 1"/>
          <p:cNvSpPr txBox="1">
            <a:spLocks/>
          </p:cNvSpPr>
          <p:nvPr/>
        </p:nvSpPr>
        <p:spPr>
          <a:xfrm>
            <a:off x="2447925" y="0"/>
            <a:ext cx="9286875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תכונות: יהיה          מ"ו. יהיו                               שני ת"מ. 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715" y="243374"/>
            <a:ext cx="299237" cy="29420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530" y="175481"/>
            <a:ext cx="2205304" cy="367131"/>
          </a:xfrm>
          <a:prstGeom prst="rect">
            <a:avLst/>
          </a:prstGeom>
        </p:spPr>
      </p:pic>
      <p:sp>
        <p:nvSpPr>
          <p:cNvPr id="18" name="כותרת 1 1 2"/>
          <p:cNvSpPr txBox="1">
            <a:spLocks/>
          </p:cNvSpPr>
          <p:nvPr/>
        </p:nvSpPr>
        <p:spPr>
          <a:xfrm>
            <a:off x="2447924" y="780956"/>
            <a:ext cx="9286875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22" name="אליפסה 21"/>
          <p:cNvSpPr/>
          <p:nvPr/>
        </p:nvSpPr>
        <p:spPr>
          <a:xfrm>
            <a:off x="1266826" y="4457700"/>
            <a:ext cx="1967684" cy="193460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555" y="3796777"/>
            <a:ext cx="651055" cy="430893"/>
          </a:xfrm>
          <a:prstGeom prst="rect">
            <a:avLst/>
          </a:prstGeom>
        </p:spPr>
      </p:pic>
      <p:sp>
        <p:nvSpPr>
          <p:cNvPr id="31" name="אליפסה 30"/>
          <p:cNvSpPr/>
          <p:nvPr/>
        </p:nvSpPr>
        <p:spPr>
          <a:xfrm>
            <a:off x="3713847" y="4457700"/>
            <a:ext cx="1967684" cy="193460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45" y="3931615"/>
            <a:ext cx="638475" cy="430894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52" y="5207838"/>
            <a:ext cx="349117" cy="349118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360" y="5302338"/>
            <a:ext cx="349117" cy="122664"/>
          </a:xfrm>
          <a:prstGeom prst="rect">
            <a:avLst/>
          </a:prstGeom>
        </p:spPr>
      </p:pic>
      <p:sp>
        <p:nvSpPr>
          <p:cNvPr id="38" name="אליפסה 37"/>
          <p:cNvSpPr/>
          <p:nvPr/>
        </p:nvSpPr>
        <p:spPr>
          <a:xfrm>
            <a:off x="6603968" y="3295650"/>
            <a:ext cx="4076289" cy="356766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713" y="3256991"/>
            <a:ext cx="2016070" cy="430893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668" y="4903696"/>
            <a:ext cx="534683" cy="308230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606" y="3445104"/>
            <a:ext cx="1440499" cy="424603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582" y="5687260"/>
            <a:ext cx="534683" cy="30823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440" y="5184393"/>
            <a:ext cx="223308" cy="358553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606" y="5110235"/>
            <a:ext cx="223308" cy="358553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399" y="4086986"/>
            <a:ext cx="1440499" cy="424603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284" y="4939111"/>
            <a:ext cx="547264" cy="308230"/>
          </a:xfrm>
          <a:prstGeom prst="rect">
            <a:avLst/>
          </a:prstGeom>
        </p:spPr>
      </p:pic>
      <p:pic>
        <p:nvPicPr>
          <p:cNvPr id="66" name="תמונה 6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272" y="5687260"/>
            <a:ext cx="547264" cy="308230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016" y="4708693"/>
            <a:ext cx="1122834" cy="390006"/>
          </a:xfrm>
          <a:prstGeom prst="rect">
            <a:avLst/>
          </a:prstGeom>
        </p:spPr>
      </p:pic>
      <p:pic>
        <p:nvPicPr>
          <p:cNvPr id="73" name="תמונה 7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585" y="5785499"/>
            <a:ext cx="1792761" cy="383715"/>
          </a:xfrm>
          <a:prstGeom prst="rect">
            <a:avLst/>
          </a:prstGeom>
        </p:spPr>
      </p:pic>
      <p:pic>
        <p:nvPicPr>
          <p:cNvPr id="74" name="תמונה 7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763" y="6332508"/>
            <a:ext cx="1792761" cy="383715"/>
          </a:xfrm>
          <a:prstGeom prst="rect">
            <a:avLst/>
          </a:prstGeom>
        </p:spPr>
      </p:pic>
      <p:pic>
        <p:nvPicPr>
          <p:cNvPr id="75" name="תמונה 7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59" y="5289511"/>
            <a:ext cx="1179347" cy="339471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466" y="4779964"/>
            <a:ext cx="1475091" cy="424602"/>
          </a:xfrm>
          <a:prstGeom prst="rect">
            <a:avLst/>
          </a:prstGeom>
        </p:spPr>
      </p:pic>
      <p:pic>
        <p:nvPicPr>
          <p:cNvPr id="82" name="תמונה 81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389" y="4131753"/>
            <a:ext cx="1792761" cy="383715"/>
          </a:xfrm>
          <a:prstGeom prst="rect">
            <a:avLst/>
          </a:prstGeom>
        </p:spPr>
      </p:pic>
      <p:pic>
        <p:nvPicPr>
          <p:cNvPr id="84" name="תמונה 8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112" y="5403205"/>
            <a:ext cx="1792761" cy="383715"/>
          </a:xfrm>
          <a:prstGeom prst="rect">
            <a:avLst/>
          </a:prstGeom>
        </p:spPr>
      </p:pic>
      <p:sp>
        <p:nvSpPr>
          <p:cNvPr id="34" name="אליפסה 33"/>
          <p:cNvSpPr/>
          <p:nvPr/>
        </p:nvSpPr>
        <p:spPr>
          <a:xfrm>
            <a:off x="4245267" y="3621925"/>
            <a:ext cx="1009803" cy="9203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אליפסה 35"/>
          <p:cNvSpPr/>
          <p:nvPr/>
        </p:nvSpPr>
        <p:spPr>
          <a:xfrm>
            <a:off x="6569873" y="3965050"/>
            <a:ext cx="1955001" cy="666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אליפסה 38"/>
          <p:cNvSpPr/>
          <p:nvPr/>
        </p:nvSpPr>
        <p:spPr>
          <a:xfrm>
            <a:off x="7667573" y="3345352"/>
            <a:ext cx="1886002" cy="6266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אליפסה 40"/>
          <p:cNvSpPr/>
          <p:nvPr/>
        </p:nvSpPr>
        <p:spPr>
          <a:xfrm>
            <a:off x="6254243" y="4519289"/>
            <a:ext cx="1711838" cy="7431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59" y="1080021"/>
            <a:ext cx="3517925" cy="36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6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  <p:bldP spid="39" grpId="0" animBg="1"/>
      <p:bldP spid="4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אליפסה 42"/>
          <p:cNvSpPr/>
          <p:nvPr/>
        </p:nvSpPr>
        <p:spPr>
          <a:xfrm>
            <a:off x="90525" y="2737653"/>
            <a:ext cx="4595775" cy="4063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כותרת 1 1 1"/>
          <p:cNvSpPr txBox="1">
            <a:spLocks/>
          </p:cNvSpPr>
          <p:nvPr/>
        </p:nvSpPr>
        <p:spPr>
          <a:xfrm>
            <a:off x="2447925" y="0"/>
            <a:ext cx="9286875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תכונות: יהיה          מ"ו. יהיו                               שני ת"מ. 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715" y="243374"/>
            <a:ext cx="299237" cy="29420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530" y="175481"/>
            <a:ext cx="2205304" cy="367131"/>
          </a:xfrm>
          <a:prstGeom prst="rect">
            <a:avLst/>
          </a:prstGeom>
        </p:spPr>
      </p:pic>
      <p:sp>
        <p:nvSpPr>
          <p:cNvPr id="18" name="כותרת 1 1 2"/>
          <p:cNvSpPr txBox="1">
            <a:spLocks/>
          </p:cNvSpPr>
          <p:nvPr/>
        </p:nvSpPr>
        <p:spPr>
          <a:xfrm>
            <a:off x="2447924" y="780956"/>
            <a:ext cx="9286875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22" name="אליפסה 21"/>
          <p:cNvSpPr/>
          <p:nvPr/>
        </p:nvSpPr>
        <p:spPr>
          <a:xfrm>
            <a:off x="556915" y="4466907"/>
            <a:ext cx="1575391" cy="193460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794" y="3794432"/>
            <a:ext cx="521256" cy="430893"/>
          </a:xfrm>
          <a:prstGeom prst="rect">
            <a:avLst/>
          </a:prstGeom>
        </p:spPr>
      </p:pic>
      <p:sp>
        <p:nvSpPr>
          <p:cNvPr id="31" name="אליפסה 30"/>
          <p:cNvSpPr/>
          <p:nvPr/>
        </p:nvSpPr>
        <p:spPr>
          <a:xfrm>
            <a:off x="2612266" y="4466907"/>
            <a:ext cx="1575391" cy="193460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586" y="3781769"/>
            <a:ext cx="511184" cy="43089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318" y="4634072"/>
            <a:ext cx="465489" cy="292506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758" y="4912903"/>
            <a:ext cx="428084" cy="308230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672" y="5696467"/>
            <a:ext cx="428084" cy="308230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29" y="5193600"/>
            <a:ext cx="178788" cy="358553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025" y="5119442"/>
            <a:ext cx="178788" cy="358553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703" y="4948318"/>
            <a:ext cx="438157" cy="308230"/>
          </a:xfrm>
          <a:prstGeom prst="rect">
            <a:avLst/>
          </a:prstGeom>
        </p:spPr>
      </p:pic>
      <p:pic>
        <p:nvPicPr>
          <p:cNvPr id="66" name="תמונה 6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691" y="5696467"/>
            <a:ext cx="438157" cy="30823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521" y="1118228"/>
            <a:ext cx="5640248" cy="39479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94" y="2400097"/>
            <a:ext cx="503231" cy="402586"/>
          </a:xfrm>
          <a:prstGeom prst="rect">
            <a:avLst/>
          </a:prstGeom>
        </p:spPr>
      </p:pic>
      <p:sp>
        <p:nvSpPr>
          <p:cNvPr id="61" name="אליפסה 60"/>
          <p:cNvSpPr/>
          <p:nvPr/>
        </p:nvSpPr>
        <p:spPr>
          <a:xfrm>
            <a:off x="6681825" y="2737653"/>
            <a:ext cx="4595775" cy="4063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4" name="אליפסה 63"/>
          <p:cNvSpPr/>
          <p:nvPr/>
        </p:nvSpPr>
        <p:spPr>
          <a:xfrm>
            <a:off x="7148215" y="4466907"/>
            <a:ext cx="1575391" cy="193460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5" name="תמונה 6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094" y="3794432"/>
            <a:ext cx="521256" cy="430893"/>
          </a:xfrm>
          <a:prstGeom prst="rect">
            <a:avLst/>
          </a:prstGeom>
        </p:spPr>
      </p:pic>
      <p:sp>
        <p:nvSpPr>
          <p:cNvPr id="68" name="אליפסה 67"/>
          <p:cNvSpPr/>
          <p:nvPr/>
        </p:nvSpPr>
        <p:spPr>
          <a:xfrm>
            <a:off x="9203566" y="4466907"/>
            <a:ext cx="1575391" cy="193460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886" y="3781769"/>
            <a:ext cx="511184" cy="430894"/>
          </a:xfrm>
          <a:prstGeom prst="rect">
            <a:avLst/>
          </a:prstGeom>
        </p:spPr>
      </p:pic>
      <p:pic>
        <p:nvPicPr>
          <p:cNvPr id="71" name="תמונה 7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058" y="4912903"/>
            <a:ext cx="428084" cy="308230"/>
          </a:xfrm>
          <a:prstGeom prst="rect">
            <a:avLst/>
          </a:prstGeom>
        </p:spPr>
      </p:pic>
      <p:pic>
        <p:nvPicPr>
          <p:cNvPr id="72" name="תמונה 7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972" y="5696467"/>
            <a:ext cx="428084" cy="308230"/>
          </a:xfrm>
          <a:prstGeom prst="rect">
            <a:avLst/>
          </a:prstGeom>
        </p:spPr>
      </p:pic>
      <p:pic>
        <p:nvPicPr>
          <p:cNvPr id="76" name="תמונה 7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829" y="5193600"/>
            <a:ext cx="178788" cy="358553"/>
          </a:xfrm>
          <a:prstGeom prst="rect">
            <a:avLst/>
          </a:prstGeom>
        </p:spPr>
      </p:pic>
      <p:pic>
        <p:nvPicPr>
          <p:cNvPr id="77" name="תמונה 7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325" y="5119442"/>
            <a:ext cx="178788" cy="358553"/>
          </a:xfrm>
          <a:prstGeom prst="rect">
            <a:avLst/>
          </a:prstGeom>
        </p:spPr>
      </p:pic>
      <p:pic>
        <p:nvPicPr>
          <p:cNvPr id="78" name="תמונה 7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003" y="4948318"/>
            <a:ext cx="438157" cy="308230"/>
          </a:xfrm>
          <a:prstGeom prst="rect">
            <a:avLst/>
          </a:prstGeom>
        </p:spPr>
      </p:pic>
      <p:pic>
        <p:nvPicPr>
          <p:cNvPr id="79" name="תמונה 7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991" y="5696467"/>
            <a:ext cx="438157" cy="308230"/>
          </a:xfrm>
          <a:prstGeom prst="rect">
            <a:avLst/>
          </a:prstGeom>
        </p:spPr>
      </p:pic>
      <p:pic>
        <p:nvPicPr>
          <p:cNvPr id="80" name="תמונה 7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294" y="2400097"/>
            <a:ext cx="503231" cy="40258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913" y="5193600"/>
            <a:ext cx="349117" cy="34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3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22" grpId="0" animBg="1"/>
      <p:bldP spid="31" grpId="0" animBg="1"/>
      <p:bldP spid="61" grpId="0" animBg="1"/>
      <p:bldP spid="64" grpId="0" animBg="1"/>
      <p:bldP spid="6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כותרת 1 1 1"/>
          <p:cNvSpPr txBox="1">
            <a:spLocks/>
          </p:cNvSpPr>
          <p:nvPr/>
        </p:nvSpPr>
        <p:spPr>
          <a:xfrm>
            <a:off x="2447925" y="0"/>
            <a:ext cx="9286875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תכונות: יהיה          מ"ו. יהיו                               שני ת"מ. 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715" y="243374"/>
            <a:ext cx="299237" cy="29420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530" y="175481"/>
            <a:ext cx="2205304" cy="367131"/>
          </a:xfrm>
          <a:prstGeom prst="rect">
            <a:avLst/>
          </a:prstGeom>
        </p:spPr>
      </p:pic>
      <p:sp>
        <p:nvSpPr>
          <p:cNvPr id="18" name="כותרת 1 1 2"/>
          <p:cNvSpPr txBox="1">
            <a:spLocks/>
          </p:cNvSpPr>
          <p:nvPr/>
        </p:nvSpPr>
        <p:spPr>
          <a:xfrm>
            <a:off x="2447924" y="780956"/>
            <a:ext cx="9286875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אזי: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371" y="1662100"/>
            <a:ext cx="1611859" cy="34450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193" y="2995600"/>
            <a:ext cx="520522" cy="3445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721" y="2995600"/>
            <a:ext cx="510464" cy="34450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371" y="4443400"/>
            <a:ext cx="1566596" cy="344500"/>
          </a:xfrm>
          <a:prstGeom prst="rect">
            <a:avLst/>
          </a:prstGeom>
        </p:spPr>
      </p:pic>
      <p:cxnSp>
        <p:nvCxnSpPr>
          <p:cNvPr id="14" name="מחבר ישר 13"/>
          <p:cNvCxnSpPr/>
          <p:nvPr/>
        </p:nvCxnSpPr>
        <p:spPr>
          <a:xfrm>
            <a:off x="3712185" y="3552825"/>
            <a:ext cx="1107465" cy="800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ישר 43"/>
          <p:cNvCxnSpPr/>
          <p:nvPr/>
        </p:nvCxnSpPr>
        <p:spPr>
          <a:xfrm flipH="1">
            <a:off x="7245134" y="3743325"/>
            <a:ext cx="1489291" cy="700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מחבר ישר 44"/>
          <p:cNvCxnSpPr/>
          <p:nvPr/>
        </p:nvCxnSpPr>
        <p:spPr>
          <a:xfrm>
            <a:off x="7503135" y="2138350"/>
            <a:ext cx="1107465" cy="800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מחבר ישר 48"/>
          <p:cNvCxnSpPr/>
          <p:nvPr/>
        </p:nvCxnSpPr>
        <p:spPr>
          <a:xfrm flipH="1">
            <a:off x="3625634" y="2071794"/>
            <a:ext cx="1489291" cy="700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71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תכונות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358" y="2492953"/>
            <a:ext cx="2627757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251" y="3424522"/>
            <a:ext cx="5413934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071" y="4452813"/>
            <a:ext cx="6374511" cy="417424"/>
          </a:xfrm>
          <a:prstGeom prst="rect">
            <a:avLst/>
          </a:prstGeom>
        </p:spPr>
      </p:pic>
      <p:sp>
        <p:nvSpPr>
          <p:cNvPr id="12" name="כותרת 1 1 1 1"/>
          <p:cNvSpPr txBox="1">
            <a:spLocks/>
          </p:cNvSpPr>
          <p:nvPr/>
        </p:nvSpPr>
        <p:spPr>
          <a:xfrm>
            <a:off x="3610649" y="1008958"/>
            <a:ext cx="8314652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יהיה          מ"ו. יהיו                    ת"מ</a:t>
            </a:r>
            <a:r>
              <a:rPr lang="he-IL" sz="2800" dirty="0"/>
              <a:t> </a:t>
            </a:r>
            <a:r>
              <a:rPr lang="he-IL" sz="2800" dirty="0" smtClean="0"/>
              <a:t>ו  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38" y="1252332"/>
            <a:ext cx="299237" cy="29420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975" y="1244233"/>
            <a:ext cx="1307592" cy="34450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779" y="1279304"/>
            <a:ext cx="1702384" cy="379705"/>
          </a:xfrm>
          <a:prstGeom prst="rect">
            <a:avLst/>
          </a:prstGeom>
        </p:spPr>
      </p:pic>
      <p:sp>
        <p:nvSpPr>
          <p:cNvPr id="17" name="כותרת 1 1 1 2"/>
          <p:cNvSpPr txBox="1">
            <a:spLocks/>
          </p:cNvSpPr>
          <p:nvPr/>
        </p:nvSpPr>
        <p:spPr>
          <a:xfrm>
            <a:off x="1620388" y="1008958"/>
            <a:ext cx="3054579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שני תתי קבוצות. אזי: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07144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תכונות</a:t>
            </a:r>
            <a:endParaRPr lang="he-IL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907" y="2042441"/>
            <a:ext cx="6374511" cy="417424"/>
          </a:xfrm>
          <a:prstGeom prst="rect">
            <a:avLst/>
          </a:prstGeom>
        </p:spPr>
      </p:pic>
      <p:sp>
        <p:nvSpPr>
          <p:cNvPr id="12" name="כותרת 1 1 1 1"/>
          <p:cNvSpPr txBox="1">
            <a:spLocks/>
          </p:cNvSpPr>
          <p:nvPr/>
        </p:nvSpPr>
        <p:spPr>
          <a:xfrm>
            <a:off x="3610649" y="1008958"/>
            <a:ext cx="8314652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יהיה          מ"ו. יהיו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38" y="1252332"/>
            <a:ext cx="299237" cy="294208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74" y="1231580"/>
            <a:ext cx="1702384" cy="379705"/>
          </a:xfrm>
          <a:prstGeom prst="rect">
            <a:avLst/>
          </a:prstGeom>
        </p:spPr>
      </p:pic>
      <p:sp>
        <p:nvSpPr>
          <p:cNvPr id="17" name="כותרת 1 1 1 2"/>
          <p:cNvSpPr txBox="1">
            <a:spLocks/>
          </p:cNvSpPr>
          <p:nvPr/>
        </p:nvSpPr>
        <p:spPr>
          <a:xfrm>
            <a:off x="4061692" y="980392"/>
            <a:ext cx="3054579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שני תתי קבוצות. אזי: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10782438" y="2972437"/>
            <a:ext cx="12573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438" y="3572564"/>
            <a:ext cx="568300" cy="417424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013" y="3133057"/>
            <a:ext cx="5325923" cy="417424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74" y="3931149"/>
            <a:ext cx="231343" cy="374675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555" y="4497563"/>
            <a:ext cx="6050128" cy="417424"/>
          </a:xfrm>
          <a:prstGeom prst="rect">
            <a:avLst/>
          </a:prstGeom>
        </p:spPr>
      </p:pic>
      <p:cxnSp>
        <p:nvCxnSpPr>
          <p:cNvPr id="6" name="מחבר חץ ישר 5"/>
          <p:cNvCxnSpPr/>
          <p:nvPr/>
        </p:nvCxnSpPr>
        <p:spPr>
          <a:xfrm>
            <a:off x="2981325" y="3341769"/>
            <a:ext cx="1143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43474" y="3021777"/>
            <a:ext cx="15621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</a:t>
            </a:r>
            <a:endParaRPr lang="he-IL" sz="2800" dirty="0"/>
          </a:p>
        </p:txBody>
      </p:sp>
      <p:cxnSp>
        <p:nvCxnSpPr>
          <p:cNvPr id="20" name="מחבר חץ ישר 19"/>
          <p:cNvCxnSpPr/>
          <p:nvPr/>
        </p:nvCxnSpPr>
        <p:spPr>
          <a:xfrm>
            <a:off x="2981325" y="4104288"/>
            <a:ext cx="3924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קבוצה 24"/>
          <p:cNvGrpSpPr/>
          <p:nvPr/>
        </p:nvGrpSpPr>
        <p:grpSpPr>
          <a:xfrm>
            <a:off x="271924" y="3599806"/>
            <a:ext cx="2447925" cy="1008963"/>
            <a:chOff x="4277937" y="3804049"/>
            <a:chExt cx="7148893" cy="2510979"/>
          </a:xfrm>
        </p:grpSpPr>
        <p:sp>
          <p:nvSpPr>
            <p:cNvPr id="26" name="אליפסה 25"/>
            <p:cNvSpPr/>
            <p:nvPr/>
          </p:nvSpPr>
          <p:spPr>
            <a:xfrm>
              <a:off x="8616621" y="3804049"/>
              <a:ext cx="2810209" cy="246479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8" name="אליפסה 27"/>
            <p:cNvSpPr/>
            <p:nvPr/>
          </p:nvSpPr>
          <p:spPr>
            <a:xfrm>
              <a:off x="4277937" y="3850234"/>
              <a:ext cx="2810209" cy="246479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0" name="אליפסה 29"/>
            <p:cNvSpPr/>
            <p:nvPr/>
          </p:nvSpPr>
          <p:spPr>
            <a:xfrm>
              <a:off x="4727413" y="5443490"/>
              <a:ext cx="914400" cy="828675"/>
            </a:xfrm>
            <a:prstGeom prst="ellipse">
              <a:avLst/>
            </a:prstGeom>
            <a:solidFill>
              <a:srgbClr val="F13FC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31" name="תמונה 30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0141" y="5667176"/>
              <a:ext cx="248945" cy="301752"/>
            </a:xfrm>
            <a:prstGeom prst="rect">
              <a:avLst/>
            </a:prstGeom>
          </p:spPr>
        </p:pic>
        <p:pic>
          <p:nvPicPr>
            <p:cNvPr id="32" name="תמונה 31"/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359" y="4830252"/>
              <a:ext cx="414908" cy="291694"/>
            </a:xfrm>
            <a:prstGeom prst="rect">
              <a:avLst/>
            </a:prstGeom>
          </p:spPr>
        </p:pic>
        <p:sp>
          <p:nvSpPr>
            <p:cNvPr id="33" name="אליפסה 32"/>
            <p:cNvSpPr/>
            <p:nvPr/>
          </p:nvSpPr>
          <p:spPr>
            <a:xfrm>
              <a:off x="8691335" y="4040874"/>
              <a:ext cx="2467266" cy="21577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34" name="תמונה 33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4225" y="4866380"/>
              <a:ext cx="1420747" cy="417424"/>
            </a:xfrm>
            <a:prstGeom prst="rect">
              <a:avLst/>
            </a:prstGeom>
          </p:spPr>
        </p:pic>
        <p:pic>
          <p:nvPicPr>
            <p:cNvPr id="35" name="תמונה 34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6303" y="5126317"/>
              <a:ext cx="372161" cy="233858"/>
            </a:xfrm>
            <a:prstGeom prst="rect">
              <a:avLst/>
            </a:prstGeom>
          </p:spPr>
        </p:pic>
      </p:grpSp>
      <p:pic>
        <p:nvPicPr>
          <p:cNvPr id="39" name="תמונה 3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74" y="5233271"/>
            <a:ext cx="231343" cy="37467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555" y="5799684"/>
            <a:ext cx="6374512" cy="417424"/>
          </a:xfrm>
          <a:prstGeom prst="rect">
            <a:avLst/>
          </a:prstGeom>
        </p:spPr>
      </p:pic>
      <p:grpSp>
        <p:nvGrpSpPr>
          <p:cNvPr id="18" name="קבוצה 17"/>
          <p:cNvGrpSpPr/>
          <p:nvPr/>
        </p:nvGrpSpPr>
        <p:grpSpPr>
          <a:xfrm>
            <a:off x="224894" y="5006082"/>
            <a:ext cx="2414550" cy="1060875"/>
            <a:chOff x="90525" y="2400097"/>
            <a:chExt cx="11187075" cy="4400754"/>
          </a:xfrm>
        </p:grpSpPr>
        <p:sp>
          <p:nvSpPr>
            <p:cNvPr id="41" name="אליפסה 40"/>
            <p:cNvSpPr/>
            <p:nvPr/>
          </p:nvSpPr>
          <p:spPr>
            <a:xfrm>
              <a:off x="90525" y="2737653"/>
              <a:ext cx="4595775" cy="406319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2" name="אליפסה 41"/>
            <p:cNvSpPr/>
            <p:nvPr/>
          </p:nvSpPr>
          <p:spPr>
            <a:xfrm>
              <a:off x="556915" y="4466907"/>
              <a:ext cx="1575391" cy="193460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43" name="תמונה 4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5794" y="3794432"/>
              <a:ext cx="521256" cy="430893"/>
            </a:xfrm>
            <a:prstGeom prst="rect">
              <a:avLst/>
            </a:prstGeom>
          </p:spPr>
        </p:pic>
        <p:sp>
          <p:nvSpPr>
            <p:cNvPr id="44" name="אליפסה 43"/>
            <p:cNvSpPr/>
            <p:nvPr/>
          </p:nvSpPr>
          <p:spPr>
            <a:xfrm>
              <a:off x="2612266" y="4466907"/>
              <a:ext cx="1575391" cy="193460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45" name="תמונה 44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586" y="3781769"/>
              <a:ext cx="511184" cy="430894"/>
            </a:xfrm>
            <a:prstGeom prst="rect">
              <a:avLst/>
            </a:prstGeom>
          </p:spPr>
        </p:pic>
        <p:pic>
          <p:nvPicPr>
            <p:cNvPr id="46" name="תמונה 45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1318" y="4634072"/>
              <a:ext cx="465489" cy="292506"/>
            </a:xfrm>
            <a:prstGeom prst="rect">
              <a:avLst/>
            </a:prstGeom>
          </p:spPr>
        </p:pic>
        <p:pic>
          <p:nvPicPr>
            <p:cNvPr id="47" name="תמונה 46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0758" y="4912903"/>
              <a:ext cx="428084" cy="308230"/>
            </a:xfrm>
            <a:prstGeom prst="rect">
              <a:avLst/>
            </a:prstGeom>
          </p:spPr>
        </p:pic>
        <p:pic>
          <p:nvPicPr>
            <p:cNvPr id="48" name="תמונה 47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0672" y="5696467"/>
              <a:ext cx="428084" cy="308230"/>
            </a:xfrm>
            <a:prstGeom prst="rect">
              <a:avLst/>
            </a:prstGeom>
          </p:spPr>
        </p:pic>
        <p:pic>
          <p:nvPicPr>
            <p:cNvPr id="49" name="תמונה 48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529" y="5193600"/>
              <a:ext cx="178788" cy="358553"/>
            </a:xfrm>
            <a:prstGeom prst="rect">
              <a:avLst/>
            </a:prstGeom>
          </p:spPr>
        </p:pic>
        <p:pic>
          <p:nvPicPr>
            <p:cNvPr id="50" name="תמונה 49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9025" y="5119442"/>
              <a:ext cx="178788" cy="358553"/>
            </a:xfrm>
            <a:prstGeom prst="rect">
              <a:avLst/>
            </a:prstGeom>
          </p:spPr>
        </p:pic>
        <p:pic>
          <p:nvPicPr>
            <p:cNvPr id="51" name="תמונה 50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703" y="4948318"/>
              <a:ext cx="438157" cy="308230"/>
            </a:xfrm>
            <a:prstGeom prst="rect">
              <a:avLst/>
            </a:prstGeom>
          </p:spPr>
        </p:pic>
        <p:pic>
          <p:nvPicPr>
            <p:cNvPr id="52" name="תמונה 5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1691" y="5696467"/>
              <a:ext cx="438157" cy="308230"/>
            </a:xfrm>
            <a:prstGeom prst="rect">
              <a:avLst/>
            </a:prstGeom>
          </p:spPr>
        </p:pic>
        <p:pic>
          <p:nvPicPr>
            <p:cNvPr id="53" name="תמונה 52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994" y="2400097"/>
              <a:ext cx="503231" cy="402586"/>
            </a:xfrm>
            <a:prstGeom prst="rect">
              <a:avLst/>
            </a:prstGeom>
          </p:spPr>
        </p:pic>
        <p:sp>
          <p:nvSpPr>
            <p:cNvPr id="54" name="אליפסה 53"/>
            <p:cNvSpPr/>
            <p:nvPr/>
          </p:nvSpPr>
          <p:spPr>
            <a:xfrm>
              <a:off x="6681825" y="2737653"/>
              <a:ext cx="4595775" cy="406319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5" name="אליפסה 54"/>
            <p:cNvSpPr/>
            <p:nvPr/>
          </p:nvSpPr>
          <p:spPr>
            <a:xfrm>
              <a:off x="7148215" y="4466907"/>
              <a:ext cx="1575391" cy="193460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6" name="תמונה 55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7094" y="3794432"/>
              <a:ext cx="521256" cy="430893"/>
            </a:xfrm>
            <a:prstGeom prst="rect">
              <a:avLst/>
            </a:prstGeom>
          </p:spPr>
        </p:pic>
        <p:sp>
          <p:nvSpPr>
            <p:cNvPr id="57" name="אליפסה 56"/>
            <p:cNvSpPr/>
            <p:nvPr/>
          </p:nvSpPr>
          <p:spPr>
            <a:xfrm>
              <a:off x="9203566" y="4466907"/>
              <a:ext cx="1575391" cy="193460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8" name="תמונה 57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0886" y="3781769"/>
              <a:ext cx="511184" cy="430894"/>
            </a:xfrm>
            <a:prstGeom prst="rect">
              <a:avLst/>
            </a:prstGeom>
          </p:spPr>
        </p:pic>
        <p:pic>
          <p:nvPicPr>
            <p:cNvPr id="59" name="תמונה 58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058" y="4912903"/>
              <a:ext cx="428084" cy="308230"/>
            </a:xfrm>
            <a:prstGeom prst="rect">
              <a:avLst/>
            </a:prstGeom>
          </p:spPr>
        </p:pic>
        <p:pic>
          <p:nvPicPr>
            <p:cNvPr id="60" name="תמונה 59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1972" y="5696467"/>
              <a:ext cx="428084" cy="308230"/>
            </a:xfrm>
            <a:prstGeom prst="rect">
              <a:avLst/>
            </a:prstGeom>
          </p:spPr>
        </p:pic>
        <p:pic>
          <p:nvPicPr>
            <p:cNvPr id="61" name="תמונה 60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8829" y="5193600"/>
              <a:ext cx="178788" cy="358553"/>
            </a:xfrm>
            <a:prstGeom prst="rect">
              <a:avLst/>
            </a:prstGeom>
          </p:spPr>
        </p:pic>
        <p:pic>
          <p:nvPicPr>
            <p:cNvPr id="62" name="תמונה 61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0325" y="5119442"/>
              <a:ext cx="178788" cy="358553"/>
            </a:xfrm>
            <a:prstGeom prst="rect">
              <a:avLst/>
            </a:prstGeom>
          </p:spPr>
        </p:pic>
        <p:pic>
          <p:nvPicPr>
            <p:cNvPr id="63" name="תמונה 62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6003" y="4948318"/>
              <a:ext cx="438157" cy="308230"/>
            </a:xfrm>
            <a:prstGeom prst="rect">
              <a:avLst/>
            </a:prstGeom>
          </p:spPr>
        </p:pic>
        <p:pic>
          <p:nvPicPr>
            <p:cNvPr id="64" name="תמונה 63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2991" y="5696467"/>
              <a:ext cx="438157" cy="308230"/>
            </a:xfrm>
            <a:prstGeom prst="rect">
              <a:avLst/>
            </a:prstGeom>
          </p:spPr>
        </p:pic>
        <p:pic>
          <p:nvPicPr>
            <p:cNvPr id="65" name="תמונה 64"/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4294" y="2400097"/>
              <a:ext cx="503231" cy="402586"/>
            </a:xfrm>
            <a:prstGeom prst="rect">
              <a:avLst/>
            </a:prstGeom>
          </p:spPr>
        </p:pic>
        <p:pic>
          <p:nvPicPr>
            <p:cNvPr id="66" name="תמונה 65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2913" y="5193600"/>
              <a:ext cx="349117" cy="349120"/>
            </a:xfrm>
            <a:prstGeom prst="rect">
              <a:avLst/>
            </a:prstGeom>
          </p:spPr>
        </p:pic>
      </p:grpSp>
      <p:cxnSp>
        <p:nvCxnSpPr>
          <p:cNvPr id="67" name="מחבר חץ ישר 66"/>
          <p:cNvCxnSpPr/>
          <p:nvPr/>
        </p:nvCxnSpPr>
        <p:spPr>
          <a:xfrm>
            <a:off x="2884267" y="5400571"/>
            <a:ext cx="3924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40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תכונות</a:t>
            </a:r>
            <a:endParaRPr lang="he-IL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907" y="2042441"/>
            <a:ext cx="6374511" cy="41742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782438" y="2972437"/>
            <a:ext cx="12573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438" y="3572564"/>
            <a:ext cx="568300" cy="41742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437" y="3025001"/>
            <a:ext cx="8698001" cy="417424"/>
          </a:xfrm>
          <a:prstGeom prst="rect">
            <a:avLst/>
          </a:prstGeom>
        </p:spPr>
      </p:pic>
      <p:cxnSp>
        <p:nvCxnSpPr>
          <p:cNvPr id="6" name="מחבר חץ ישר 5"/>
          <p:cNvCxnSpPr/>
          <p:nvPr/>
        </p:nvCxnSpPr>
        <p:spPr>
          <a:xfrm>
            <a:off x="1401001" y="2440666"/>
            <a:ext cx="1746676" cy="584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-66214" y="1943758"/>
            <a:ext cx="15621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24" y="4434706"/>
            <a:ext cx="5180076" cy="417424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819" y="3781276"/>
            <a:ext cx="231343" cy="374675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24" y="5801662"/>
            <a:ext cx="6374511" cy="417424"/>
          </a:xfrm>
          <a:prstGeom prst="rect">
            <a:avLst/>
          </a:prstGeom>
        </p:spPr>
      </p:pic>
      <p:pic>
        <p:nvPicPr>
          <p:cNvPr id="71" name="תמונה 7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819" y="5148232"/>
            <a:ext cx="231343" cy="374675"/>
          </a:xfrm>
          <a:prstGeom prst="rect">
            <a:avLst/>
          </a:prstGeom>
        </p:spPr>
      </p:pic>
      <p:cxnSp>
        <p:nvCxnSpPr>
          <p:cNvPr id="72" name="מחבר חץ ישר 71"/>
          <p:cNvCxnSpPr/>
          <p:nvPr/>
        </p:nvCxnSpPr>
        <p:spPr>
          <a:xfrm flipV="1">
            <a:off x="2962275" y="3552295"/>
            <a:ext cx="3689887" cy="498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תמונה 7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8" y="3951093"/>
            <a:ext cx="2563466" cy="409715"/>
          </a:xfrm>
          <a:prstGeom prst="rect">
            <a:avLst/>
          </a:prstGeom>
        </p:spPr>
      </p:pic>
      <p:cxnSp>
        <p:nvCxnSpPr>
          <p:cNvPr id="74" name="מחבר חץ ישר 73"/>
          <p:cNvCxnSpPr/>
          <p:nvPr/>
        </p:nvCxnSpPr>
        <p:spPr>
          <a:xfrm>
            <a:off x="3464907" y="5318223"/>
            <a:ext cx="2777680" cy="17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קבוצה 75"/>
          <p:cNvGrpSpPr/>
          <p:nvPr/>
        </p:nvGrpSpPr>
        <p:grpSpPr>
          <a:xfrm>
            <a:off x="714836" y="5137065"/>
            <a:ext cx="2447925" cy="1008963"/>
            <a:chOff x="4277937" y="3804049"/>
            <a:chExt cx="7148893" cy="2510979"/>
          </a:xfrm>
        </p:grpSpPr>
        <p:sp>
          <p:nvSpPr>
            <p:cNvPr id="77" name="אליפסה 76"/>
            <p:cNvSpPr/>
            <p:nvPr/>
          </p:nvSpPr>
          <p:spPr>
            <a:xfrm>
              <a:off x="8616621" y="3804049"/>
              <a:ext cx="2810209" cy="246479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8" name="אליפסה 77"/>
            <p:cNvSpPr/>
            <p:nvPr/>
          </p:nvSpPr>
          <p:spPr>
            <a:xfrm>
              <a:off x="4277937" y="3850234"/>
              <a:ext cx="2810209" cy="246479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9" name="אליפסה 78"/>
            <p:cNvSpPr/>
            <p:nvPr/>
          </p:nvSpPr>
          <p:spPr>
            <a:xfrm>
              <a:off x="4727413" y="5443490"/>
              <a:ext cx="914400" cy="828675"/>
            </a:xfrm>
            <a:prstGeom prst="ellipse">
              <a:avLst/>
            </a:prstGeom>
            <a:solidFill>
              <a:srgbClr val="F13FC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80" name="תמונה 79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0141" y="5667176"/>
              <a:ext cx="248945" cy="301752"/>
            </a:xfrm>
            <a:prstGeom prst="rect">
              <a:avLst/>
            </a:prstGeom>
          </p:spPr>
        </p:pic>
        <p:pic>
          <p:nvPicPr>
            <p:cNvPr id="81" name="תמונה 8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359" y="4830252"/>
              <a:ext cx="414908" cy="291694"/>
            </a:xfrm>
            <a:prstGeom prst="rect">
              <a:avLst/>
            </a:prstGeom>
          </p:spPr>
        </p:pic>
        <p:sp>
          <p:nvSpPr>
            <p:cNvPr id="82" name="אליפסה 81"/>
            <p:cNvSpPr/>
            <p:nvPr/>
          </p:nvSpPr>
          <p:spPr>
            <a:xfrm>
              <a:off x="8691335" y="4040874"/>
              <a:ext cx="2467266" cy="21577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83" name="תמונה 82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4225" y="4866380"/>
              <a:ext cx="1420747" cy="417424"/>
            </a:xfrm>
            <a:prstGeom prst="rect">
              <a:avLst/>
            </a:prstGeom>
          </p:spPr>
        </p:pic>
        <p:pic>
          <p:nvPicPr>
            <p:cNvPr id="84" name="תמונה 83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6303" y="5126317"/>
              <a:ext cx="372161" cy="233858"/>
            </a:xfrm>
            <a:prstGeom prst="rect">
              <a:avLst/>
            </a:prstGeom>
          </p:spPr>
        </p:pic>
      </p:grpSp>
      <p:sp>
        <p:nvSpPr>
          <p:cNvPr id="85" name="כותרת 1 1 1 1"/>
          <p:cNvSpPr txBox="1">
            <a:spLocks/>
          </p:cNvSpPr>
          <p:nvPr/>
        </p:nvSpPr>
        <p:spPr>
          <a:xfrm>
            <a:off x="3610649" y="1008958"/>
            <a:ext cx="8314652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יהיה          מ"ו. יהיו</a:t>
            </a:r>
            <a:endParaRPr lang="he-IL" sz="2800" dirty="0"/>
          </a:p>
        </p:txBody>
      </p:sp>
      <p:pic>
        <p:nvPicPr>
          <p:cNvPr id="86" name="תמונה 8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38" y="1252332"/>
            <a:ext cx="299237" cy="294208"/>
          </a:xfrm>
          <a:prstGeom prst="rect">
            <a:avLst/>
          </a:prstGeom>
        </p:spPr>
      </p:pic>
      <p:pic>
        <p:nvPicPr>
          <p:cNvPr id="87" name="תמונה 8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74" y="1231580"/>
            <a:ext cx="1702384" cy="379705"/>
          </a:xfrm>
          <a:prstGeom prst="rect">
            <a:avLst/>
          </a:prstGeom>
        </p:spPr>
      </p:pic>
      <p:sp>
        <p:nvSpPr>
          <p:cNvPr id="88" name="כותרת 1 1 1 2"/>
          <p:cNvSpPr txBox="1">
            <a:spLocks/>
          </p:cNvSpPr>
          <p:nvPr/>
        </p:nvSpPr>
        <p:spPr>
          <a:xfrm>
            <a:off x="4061692" y="980392"/>
            <a:ext cx="3054579" cy="8150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שני תתי קבוצות. אזי: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95915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982" y="582395"/>
            <a:ext cx="1747647" cy="35455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18" y="1600139"/>
            <a:ext cx="10561564" cy="8701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96375" y="361812"/>
            <a:ext cx="20193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93" y="3133522"/>
            <a:ext cx="9597309" cy="87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98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10276" y="161292"/>
            <a:ext cx="20193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 smtClean="0"/>
              <a:t>מסקנה:</a:t>
            </a:r>
            <a:endParaRPr lang="he-IL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8839200" y="1284975"/>
            <a:ext cx="31718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לחבר ת"מ קל בהצגת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1465447"/>
            <a:ext cx="847420" cy="26654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7" y="1390771"/>
            <a:ext cx="6374511" cy="4174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29576" y="2399400"/>
            <a:ext cx="39814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לחתוך ת"מ קל בהצגה של מערכת משוואות לינאריות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04" y="3981223"/>
            <a:ext cx="231343" cy="37467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12" y="2449407"/>
            <a:ext cx="4440784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12" y="3131796"/>
            <a:ext cx="4440784" cy="417424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30" y="4583286"/>
            <a:ext cx="5298262" cy="41742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741" y="5320986"/>
            <a:ext cx="1885950" cy="10033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759700" y="4881234"/>
            <a:ext cx="3981450" cy="9541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כדאי לדעת לעבור מצורה אחת לצורה שניה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97" y="4641812"/>
            <a:ext cx="1682499" cy="16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7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בסיס </a:t>
            </a:r>
            <a:r>
              <a:rPr lang="he-IL" dirty="0" err="1" smtClean="0"/>
              <a:t>ומימד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213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76023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846849"/>
            <a:ext cx="299237" cy="294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07224" y="767624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502" y="861750"/>
            <a:ext cx="238887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15675" y="2306427"/>
            <a:ext cx="6068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28382" y="1442322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קבוצה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392" y="1557501"/>
            <a:ext cx="1201979" cy="3445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610225" y="1442322"/>
            <a:ext cx="29335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תקרא בסיס אם: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286" y="2425962"/>
            <a:ext cx="301752" cy="2841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15858" y="2306427"/>
            <a:ext cx="19611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11115675" y="2975597"/>
            <a:ext cx="6068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286" y="3095132"/>
            <a:ext cx="301752" cy="2841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743575" y="2975597"/>
            <a:ext cx="45334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פורשת (את המרחב). כלומר</a:t>
            </a:r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498" y="3028495"/>
            <a:ext cx="2398928" cy="4174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867275" y="3985652"/>
            <a:ext cx="67741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 </a:t>
            </a:r>
            <a:r>
              <a:rPr lang="he-IL" sz="2800" dirty="0" err="1" smtClean="0"/>
              <a:t>המימד</a:t>
            </a:r>
            <a:r>
              <a:rPr lang="he-IL" sz="2800" dirty="0" smtClean="0"/>
              <a:t> של        מוגדר להיות 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858" y="4100158"/>
            <a:ext cx="299237" cy="294208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612" y="4075453"/>
            <a:ext cx="2366237" cy="417424"/>
          </a:xfrm>
          <a:prstGeom prst="rect">
            <a:avLst/>
          </a:prstGeom>
        </p:spPr>
      </p:pic>
      <p:sp>
        <p:nvSpPr>
          <p:cNvPr id="33" name="קשת 32"/>
          <p:cNvSpPr/>
          <p:nvPr/>
        </p:nvSpPr>
        <p:spPr>
          <a:xfrm>
            <a:off x="1803750" y="3644767"/>
            <a:ext cx="3939825" cy="715367"/>
          </a:xfrm>
          <a:prstGeom prst="arc">
            <a:avLst>
              <a:gd name="adj1" fmla="val 10785856"/>
              <a:gd name="adj2" fmla="val 0"/>
            </a:avLst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TextBox 33"/>
          <p:cNvSpPr txBox="1"/>
          <p:nvPr/>
        </p:nvSpPr>
        <p:spPr>
          <a:xfrm>
            <a:off x="488517" y="3985652"/>
            <a:ext cx="21003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כלשהוא</a:t>
            </a:r>
            <a:endParaRPr lang="he-IL" sz="2800" dirty="0"/>
          </a:p>
        </p:txBody>
      </p:sp>
      <p:sp>
        <p:nvSpPr>
          <p:cNvPr id="35" name="TextBox 34"/>
          <p:cNvSpPr txBox="1"/>
          <p:nvPr/>
        </p:nvSpPr>
        <p:spPr>
          <a:xfrm>
            <a:off x="4867274" y="4774357"/>
            <a:ext cx="67741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         יקרא נוצר סופית אם</a:t>
            </a:r>
            <a:endParaRPr lang="he-IL" sz="2800" dirty="0"/>
          </a:p>
        </p:txBody>
      </p:sp>
      <p:pic>
        <p:nvPicPr>
          <p:cNvPr id="36" name="תמונה 3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844" y="4916210"/>
            <a:ext cx="299237" cy="294208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925" y="4923563"/>
            <a:ext cx="2240507" cy="35204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948410" y="5593524"/>
            <a:ext cx="67741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לכל שני בסיסים</a:t>
            </a:r>
            <a:endParaRPr lang="he-IL" sz="28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486" y="5733073"/>
            <a:ext cx="932917" cy="39479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751494" y="5638109"/>
            <a:ext cx="29335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 כי </a:t>
            </a:r>
            <a:endParaRPr lang="he-IL" sz="28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515" y="5708574"/>
            <a:ext cx="1717472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3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 animBg="1"/>
      <p:bldP spid="34" grpId="0"/>
      <p:bldP spid="35" grpId="0"/>
      <p:bldP spid="40" grpId="0"/>
      <p:bldP spid="4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76023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יהא 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376" y="844562"/>
            <a:ext cx="1320163" cy="3545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82742" y="760231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855" y="912456"/>
            <a:ext cx="289179" cy="28666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253430" y="760231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93" y="1951277"/>
            <a:ext cx="5879134" cy="100332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188718" y="2100515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בסיס.</a:t>
            </a:r>
            <a:endParaRPr lang="he-IL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9964105" y="3077546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42" name="TextBox 41"/>
          <p:cNvSpPr txBox="1"/>
          <p:nvPr/>
        </p:nvSpPr>
        <p:spPr>
          <a:xfrm>
            <a:off x="9964105" y="3811989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8224376" y="3121685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נניח 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564" y="3261295"/>
            <a:ext cx="2916936" cy="339471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48" y="4073599"/>
            <a:ext cx="231343" cy="37467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19" y="4759026"/>
            <a:ext cx="2278228" cy="1003325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404" y="5143759"/>
            <a:ext cx="372160" cy="233858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80" y="5090952"/>
            <a:ext cx="2200275" cy="3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6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76023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יהא 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376" y="844562"/>
            <a:ext cx="1320163" cy="3545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82742" y="760231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855" y="912456"/>
            <a:ext cx="289179" cy="28666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253430" y="760231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93" y="1951277"/>
            <a:ext cx="5879134" cy="100332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188718" y="2100515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בסיס.</a:t>
            </a:r>
            <a:endParaRPr lang="he-IL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9964105" y="3077546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189" y="3234978"/>
            <a:ext cx="6900062" cy="41742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189" y="4073599"/>
            <a:ext cx="4978907" cy="10033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964105" y="3811989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פרישה.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43249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76023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יהא 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388" y="903611"/>
            <a:ext cx="299237" cy="294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62589" y="760231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589" y="883076"/>
            <a:ext cx="238887" cy="28666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0887075" y="1524971"/>
            <a:ext cx="8080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כל </a:t>
            </a:r>
            <a:endParaRPr lang="he-IL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4964660" y="788432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pic>
        <p:nvPicPr>
          <p:cNvPr id="36" name="תמונה 3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61" y="875806"/>
            <a:ext cx="3012491" cy="4174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210194" y="750706"/>
            <a:ext cx="29335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בסיס. אזי: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105" y="1623316"/>
            <a:ext cx="1038530" cy="30426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011217" y="1513839"/>
            <a:ext cx="26647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צ"ל של איברי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129" y="1644506"/>
            <a:ext cx="301752" cy="2841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653892" y="1513839"/>
            <a:ext cx="26647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ובנוסף, צ"ל יחיד.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9825625" y="2307286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יהא </a:t>
            </a:r>
            <a:endParaRPr lang="he-IL" sz="2800" dirty="0"/>
          </a:p>
        </p:txBody>
      </p:sp>
      <p:grpSp>
        <p:nvGrpSpPr>
          <p:cNvPr id="63" name="קבוצה 62"/>
          <p:cNvGrpSpPr/>
          <p:nvPr/>
        </p:nvGrpSpPr>
        <p:grpSpPr>
          <a:xfrm>
            <a:off x="3955094" y="6234675"/>
            <a:ext cx="1862462" cy="419785"/>
            <a:chOff x="2831174" y="6409043"/>
            <a:chExt cx="2685180" cy="523220"/>
          </a:xfrm>
        </p:grpSpPr>
        <p:pic>
          <p:nvPicPr>
            <p:cNvPr id="24" name="תמונה 23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4602" y="6528578"/>
              <a:ext cx="301752" cy="28415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2831174" y="6409043"/>
              <a:ext cx="196113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err="1" smtClean="0"/>
                <a:t>בת"ל</a:t>
              </a:r>
              <a:endParaRPr lang="he-IL" sz="2800" dirty="0" smtClean="0"/>
            </a:p>
          </p:txBody>
        </p:sp>
      </p:grpSp>
      <p:pic>
        <p:nvPicPr>
          <p:cNvPr id="31" name="תמונה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124" y="3267692"/>
            <a:ext cx="1997709" cy="417424"/>
          </a:xfrm>
          <a:prstGeom prst="rect">
            <a:avLst/>
          </a:prstGeom>
        </p:spPr>
      </p:pic>
      <p:sp>
        <p:nvSpPr>
          <p:cNvPr id="13" name="מלבן מעוגל 12"/>
          <p:cNvSpPr/>
          <p:nvPr/>
        </p:nvSpPr>
        <p:spPr>
          <a:xfrm>
            <a:off x="323851" y="2810225"/>
            <a:ext cx="11634620" cy="12701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779" y="3346311"/>
            <a:ext cx="372161" cy="233858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595" y="2428606"/>
            <a:ext cx="1038530" cy="304267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028" y="3282385"/>
            <a:ext cx="2540567" cy="4174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602" y="3332208"/>
            <a:ext cx="372161" cy="233858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37" y="2847951"/>
            <a:ext cx="4721162" cy="1144143"/>
          </a:xfrm>
          <a:prstGeom prst="rect">
            <a:avLst/>
          </a:prstGeom>
        </p:spPr>
      </p:pic>
      <p:sp>
        <p:nvSpPr>
          <p:cNvPr id="39" name="מלבן מעוגל 38"/>
          <p:cNvSpPr/>
          <p:nvPr/>
        </p:nvSpPr>
        <p:spPr>
          <a:xfrm>
            <a:off x="3790950" y="1361395"/>
            <a:ext cx="2561120" cy="85037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2" name="מלבן מעוגל 41"/>
          <p:cNvSpPr/>
          <p:nvPr/>
        </p:nvSpPr>
        <p:spPr>
          <a:xfrm>
            <a:off x="6489127" y="1361395"/>
            <a:ext cx="5233437" cy="8503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מלבן מעוגל 42"/>
          <p:cNvSpPr/>
          <p:nvPr/>
        </p:nvSpPr>
        <p:spPr>
          <a:xfrm>
            <a:off x="323850" y="4220338"/>
            <a:ext cx="11715749" cy="2513837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TextBox 43"/>
          <p:cNvSpPr txBox="1"/>
          <p:nvPr/>
        </p:nvSpPr>
        <p:spPr>
          <a:xfrm>
            <a:off x="9980596" y="4314771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נניח שני צ"ל</a:t>
            </a:r>
            <a:endParaRPr lang="he-IL" sz="2800" dirty="0"/>
          </a:p>
        </p:txBody>
      </p:sp>
      <p:pic>
        <p:nvPicPr>
          <p:cNvPr id="53" name="תמונה 5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056" y="4339426"/>
            <a:ext cx="3746890" cy="467716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622" y="4466353"/>
            <a:ext cx="372161" cy="233858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06" y="4362862"/>
            <a:ext cx="3974219" cy="467716"/>
          </a:xfrm>
          <a:prstGeom prst="rect">
            <a:avLst/>
          </a:prstGeom>
        </p:spPr>
      </p:pic>
      <p:pic>
        <p:nvPicPr>
          <p:cNvPr id="55" name="תמונה 5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418" y="5102580"/>
            <a:ext cx="231343" cy="374676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188" y="5746049"/>
            <a:ext cx="3023459" cy="467716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552" y="5854266"/>
            <a:ext cx="372160" cy="233858"/>
          </a:xfrm>
          <a:prstGeom prst="rect">
            <a:avLst/>
          </a:prstGeom>
        </p:spPr>
      </p:pic>
      <p:pic>
        <p:nvPicPr>
          <p:cNvPr id="66" name="תמונה 6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686" y="5798354"/>
            <a:ext cx="2344934" cy="417424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329" y="5854266"/>
            <a:ext cx="372160" cy="233858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463" y="5798354"/>
            <a:ext cx="1470482" cy="37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6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animBg="1"/>
      <p:bldP spid="39" grpId="0" animBg="1"/>
      <p:bldP spid="42" grpId="0" animBg="1"/>
      <p:bldP spid="43" grpId="0" animBg="1"/>
      <p:bldP spid="4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282899"/>
              </p:ext>
            </p:extLst>
          </p:nvPr>
        </p:nvGraphicFramePr>
        <p:xfrm>
          <a:off x="503826" y="75156"/>
          <a:ext cx="11446005" cy="659288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866378"/>
                <a:gridCol w="7866345"/>
                <a:gridCol w="1713282"/>
              </a:tblGrid>
              <a:tr h="1482266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מרחב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בסיס 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מימד</a:t>
                      </a:r>
                      <a:endParaRPr lang="he-IL" sz="2800" dirty="0"/>
                    </a:p>
                  </a:txBody>
                  <a:tcPr/>
                </a:tc>
              </a:tr>
              <a:tr h="121083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2417523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1482266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תמונה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903" y="1773488"/>
            <a:ext cx="1320163" cy="35455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140" y="1687635"/>
            <a:ext cx="5879135" cy="88082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162" y="3079228"/>
            <a:ext cx="1747644" cy="35455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95" y="4044764"/>
            <a:ext cx="9625889" cy="100248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91" y="3147122"/>
            <a:ext cx="1450924" cy="28666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975" y="1950767"/>
            <a:ext cx="168478" cy="276606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376" y="5822428"/>
            <a:ext cx="1782848" cy="41490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477" y="5747588"/>
            <a:ext cx="2512085" cy="45011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431" y="5789713"/>
            <a:ext cx="176022" cy="2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8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874543"/>
              </p:ext>
            </p:extLst>
          </p:nvPr>
        </p:nvGraphicFramePr>
        <p:xfrm>
          <a:off x="278358" y="657033"/>
          <a:ext cx="11496108" cy="558092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329841"/>
                <a:gridCol w="7302674"/>
                <a:gridCol w="1863593"/>
              </a:tblGrid>
              <a:tr h="1395232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מרחב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בסיס 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מימד</a:t>
                      </a:r>
                      <a:endParaRPr lang="he-IL" sz="2800" dirty="0"/>
                    </a:p>
                  </a:txBody>
                  <a:tcPr/>
                </a:tc>
              </a:tr>
              <a:tr h="1395232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1395232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1395232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705" y="2312107"/>
            <a:ext cx="1317648" cy="29420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2" y="2522742"/>
            <a:ext cx="228828" cy="18859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338" y="2474600"/>
            <a:ext cx="3565703" cy="41742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022" y="3978069"/>
            <a:ext cx="1875888" cy="31181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257" y="3940876"/>
            <a:ext cx="5989777" cy="437541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05" y="4065348"/>
            <a:ext cx="595959" cy="188595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705" y="5367425"/>
            <a:ext cx="1775304" cy="414909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166" y="5364910"/>
            <a:ext cx="3108046" cy="417424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17" y="5480309"/>
            <a:ext cx="92788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3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52850" y="141729"/>
            <a:ext cx="441007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דרך 1: הגדלת קבוצה </a:t>
            </a:r>
            <a:r>
              <a:rPr lang="he-IL" sz="3500" dirty="0" err="1" smtClean="0">
                <a:cs typeface="+mj-cs"/>
              </a:rPr>
              <a:t>בת"ל</a:t>
            </a:r>
            <a:endParaRPr lang="he-IL" sz="3500" dirty="0">
              <a:cs typeface="+mj-cs"/>
            </a:endParaRP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61" y="6297582"/>
            <a:ext cx="170993" cy="357073"/>
          </a:xfrm>
          <a:prstGeom prst="rect">
            <a:avLst/>
          </a:prstGeom>
        </p:spPr>
      </p:pic>
      <p:cxnSp>
        <p:nvCxnSpPr>
          <p:cNvPr id="6" name="מחבר ישר 5"/>
          <p:cNvCxnSpPr/>
          <p:nvPr/>
        </p:nvCxnSpPr>
        <p:spPr>
          <a:xfrm>
            <a:off x="1596755" y="5924550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079" y="5276863"/>
            <a:ext cx="749351" cy="41742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03" y="4043427"/>
            <a:ext cx="1325195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5" y="2785397"/>
            <a:ext cx="1901038" cy="417424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" y="1127310"/>
            <a:ext cx="3256407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779" y="2267165"/>
            <a:ext cx="45263" cy="379705"/>
          </a:xfrm>
          <a:prstGeom prst="rect">
            <a:avLst/>
          </a:prstGeom>
        </p:spPr>
      </p:pic>
      <p:cxnSp>
        <p:nvCxnSpPr>
          <p:cNvPr id="21" name="מחבר ישר 20"/>
          <p:cNvCxnSpPr/>
          <p:nvPr/>
        </p:nvCxnSpPr>
        <p:spPr>
          <a:xfrm>
            <a:off x="1596754" y="4784694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ישר 21"/>
          <p:cNvCxnSpPr/>
          <p:nvPr/>
        </p:nvCxnSpPr>
        <p:spPr>
          <a:xfrm>
            <a:off x="1605200" y="3504468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/>
          <p:cNvCxnSpPr/>
          <p:nvPr/>
        </p:nvCxnSpPr>
        <p:spPr>
          <a:xfrm>
            <a:off x="1680408" y="1792481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חץ ישר 24"/>
          <p:cNvCxnSpPr/>
          <p:nvPr/>
        </p:nvCxnSpPr>
        <p:spPr>
          <a:xfrm>
            <a:off x="1971429" y="6055503"/>
            <a:ext cx="29053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חץ ישר 25"/>
          <p:cNvCxnSpPr/>
          <p:nvPr/>
        </p:nvCxnSpPr>
        <p:spPr>
          <a:xfrm>
            <a:off x="1971429" y="4915647"/>
            <a:ext cx="29053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חץ ישר 26"/>
          <p:cNvCxnSpPr/>
          <p:nvPr/>
        </p:nvCxnSpPr>
        <p:spPr>
          <a:xfrm>
            <a:off x="1971429" y="3635421"/>
            <a:ext cx="29053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תמונה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72" y="5813390"/>
            <a:ext cx="2260625" cy="427482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51" y="5948097"/>
            <a:ext cx="372161" cy="233858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966" y="5836537"/>
            <a:ext cx="1129055" cy="389763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72" y="4701906"/>
            <a:ext cx="2856585" cy="4174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72" y="3422858"/>
            <a:ext cx="3432428" cy="417424"/>
          </a:xfrm>
          <a:prstGeom prst="rect">
            <a:avLst/>
          </a:prstGeom>
        </p:spPr>
      </p:pic>
      <p:sp>
        <p:nvSpPr>
          <p:cNvPr id="39" name="מלבן מעוגל 38"/>
          <p:cNvSpPr/>
          <p:nvPr/>
        </p:nvSpPr>
        <p:spPr>
          <a:xfrm>
            <a:off x="0" y="876680"/>
            <a:ext cx="3467100" cy="584797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Box 39"/>
          <p:cNvSpPr txBox="1"/>
          <p:nvPr/>
        </p:nvSpPr>
        <p:spPr>
          <a:xfrm>
            <a:off x="545088" y="225588"/>
            <a:ext cx="2118423" cy="523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9353550" y="8379"/>
            <a:ext cx="28003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איך מוצאים בסיס למרחב </a:t>
            </a:r>
            <a:r>
              <a:rPr lang="he-IL" sz="2800" dirty="0" err="1" smtClean="0">
                <a:cs typeface="+mj-cs"/>
              </a:rPr>
              <a:t>ממימד</a:t>
            </a:r>
            <a:r>
              <a:rPr lang="he-IL" sz="2800" dirty="0" smtClean="0">
                <a:cs typeface="+mj-cs"/>
              </a:rPr>
              <a:t>      ?</a:t>
            </a:r>
            <a:endParaRPr lang="he-IL" sz="2800" dirty="0">
              <a:cs typeface="+mj-cs"/>
            </a:endParaRPr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50" y="614997"/>
            <a:ext cx="228829" cy="188595"/>
          </a:xfrm>
          <a:prstGeom prst="rect">
            <a:avLst/>
          </a:prstGeom>
        </p:spPr>
      </p:pic>
      <p:cxnSp>
        <p:nvCxnSpPr>
          <p:cNvPr id="44" name="מחבר חץ ישר 43"/>
          <p:cNvCxnSpPr/>
          <p:nvPr/>
        </p:nvCxnSpPr>
        <p:spPr>
          <a:xfrm>
            <a:off x="1971429" y="2104409"/>
            <a:ext cx="29053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תמונה 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72" y="1861314"/>
            <a:ext cx="5071947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3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53550" y="8379"/>
            <a:ext cx="28003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איך מוצאים בסיס למרחב </a:t>
            </a:r>
            <a:r>
              <a:rPr lang="he-IL" sz="2800" dirty="0" err="1" smtClean="0">
                <a:cs typeface="+mj-cs"/>
              </a:rPr>
              <a:t>ממימד</a:t>
            </a:r>
            <a:r>
              <a:rPr lang="he-IL" sz="2800" dirty="0" smtClean="0">
                <a:cs typeface="+mj-cs"/>
              </a:rPr>
              <a:t>      ?</a:t>
            </a:r>
            <a:endParaRPr lang="he-IL" sz="2800" dirty="0"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52850" y="141729"/>
            <a:ext cx="441007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דרך 1: הגדלת קבוצה </a:t>
            </a:r>
            <a:r>
              <a:rPr lang="he-IL" sz="3500" dirty="0" err="1" smtClean="0">
                <a:cs typeface="+mj-cs"/>
              </a:rPr>
              <a:t>בת"ל</a:t>
            </a:r>
            <a:endParaRPr lang="he-IL" sz="3500" dirty="0">
              <a:cs typeface="+mj-cs"/>
            </a:endParaRP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61" y="6297582"/>
            <a:ext cx="170993" cy="357073"/>
          </a:xfrm>
          <a:prstGeom prst="rect">
            <a:avLst/>
          </a:prstGeom>
        </p:spPr>
      </p:pic>
      <p:cxnSp>
        <p:nvCxnSpPr>
          <p:cNvPr id="6" name="מחבר ישר 5"/>
          <p:cNvCxnSpPr/>
          <p:nvPr/>
        </p:nvCxnSpPr>
        <p:spPr>
          <a:xfrm>
            <a:off x="1596755" y="5924550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079" y="5276863"/>
            <a:ext cx="749351" cy="41742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03" y="4043427"/>
            <a:ext cx="1325195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5" y="2785397"/>
            <a:ext cx="1901038" cy="417424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50" y="614997"/>
            <a:ext cx="228829" cy="188595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" y="1127310"/>
            <a:ext cx="3256407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779" y="2267165"/>
            <a:ext cx="45263" cy="379705"/>
          </a:xfrm>
          <a:prstGeom prst="rect">
            <a:avLst/>
          </a:prstGeom>
        </p:spPr>
      </p:pic>
      <p:cxnSp>
        <p:nvCxnSpPr>
          <p:cNvPr id="21" name="מחבר ישר 20"/>
          <p:cNvCxnSpPr/>
          <p:nvPr/>
        </p:nvCxnSpPr>
        <p:spPr>
          <a:xfrm>
            <a:off x="1596754" y="4784694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ישר 21"/>
          <p:cNvCxnSpPr/>
          <p:nvPr/>
        </p:nvCxnSpPr>
        <p:spPr>
          <a:xfrm>
            <a:off x="1605200" y="3504468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/>
          <p:cNvCxnSpPr/>
          <p:nvPr/>
        </p:nvCxnSpPr>
        <p:spPr>
          <a:xfrm>
            <a:off x="1680408" y="1792481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חץ ישר 24"/>
          <p:cNvCxnSpPr/>
          <p:nvPr/>
        </p:nvCxnSpPr>
        <p:spPr>
          <a:xfrm>
            <a:off x="1971429" y="6055503"/>
            <a:ext cx="2905371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חץ ישר 25"/>
          <p:cNvCxnSpPr/>
          <p:nvPr/>
        </p:nvCxnSpPr>
        <p:spPr>
          <a:xfrm>
            <a:off x="1971429" y="4915647"/>
            <a:ext cx="2905371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חץ ישר 26"/>
          <p:cNvCxnSpPr/>
          <p:nvPr/>
        </p:nvCxnSpPr>
        <p:spPr>
          <a:xfrm>
            <a:off x="1971429" y="3635421"/>
            <a:ext cx="2905371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חץ ישר 27"/>
          <p:cNvCxnSpPr/>
          <p:nvPr/>
        </p:nvCxnSpPr>
        <p:spPr>
          <a:xfrm>
            <a:off x="1971429" y="2104409"/>
            <a:ext cx="2905371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תמונה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72" y="5813390"/>
            <a:ext cx="2260625" cy="427482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51" y="5948097"/>
            <a:ext cx="372161" cy="233858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966" y="5836537"/>
            <a:ext cx="1129055" cy="389763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72" y="4701906"/>
            <a:ext cx="2856585" cy="4174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72" y="3422858"/>
            <a:ext cx="3432428" cy="417424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72" y="1861314"/>
            <a:ext cx="5071947" cy="417424"/>
          </a:xfrm>
          <a:prstGeom prst="rect">
            <a:avLst/>
          </a:prstGeom>
        </p:spPr>
      </p:pic>
      <p:sp>
        <p:nvSpPr>
          <p:cNvPr id="39" name="מלבן מעוגל 38"/>
          <p:cNvSpPr/>
          <p:nvPr/>
        </p:nvSpPr>
        <p:spPr>
          <a:xfrm>
            <a:off x="0" y="876680"/>
            <a:ext cx="3467100" cy="584797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Box 39"/>
          <p:cNvSpPr txBox="1"/>
          <p:nvPr/>
        </p:nvSpPr>
        <p:spPr>
          <a:xfrm>
            <a:off x="545088" y="225588"/>
            <a:ext cx="2118423" cy="523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9058571" y="2686275"/>
            <a:ext cx="2991141" cy="1384995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בסיס = </a:t>
            </a:r>
          </a:p>
          <a:p>
            <a:pPr algn="ctr"/>
            <a:r>
              <a:rPr lang="he-IL" sz="2800" dirty="0" err="1" smtClean="0"/>
              <a:t>בת"ל</a:t>
            </a:r>
            <a:r>
              <a:rPr lang="he-IL" sz="2800" dirty="0" smtClean="0"/>
              <a:t> מקסימאלית = </a:t>
            </a:r>
          </a:p>
          <a:p>
            <a:pPr algn="ctr"/>
            <a:r>
              <a:rPr lang="he-IL" sz="2800" dirty="0" err="1" smtClean="0"/>
              <a:t>בת"ל</a:t>
            </a:r>
            <a:r>
              <a:rPr lang="he-IL" sz="2800" dirty="0" smtClean="0"/>
              <a:t> עם     איברים</a:t>
            </a:r>
            <a:endParaRPr lang="he-IL" sz="2800" dirty="0"/>
          </a:p>
        </p:txBody>
      </p:sp>
      <p:sp>
        <p:nvSpPr>
          <p:cNvPr id="34" name="מלבן מעוגל 33"/>
          <p:cNvSpPr/>
          <p:nvPr/>
        </p:nvSpPr>
        <p:spPr>
          <a:xfrm>
            <a:off x="2876550" y="1331884"/>
            <a:ext cx="279661" cy="262906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מלבן מעוגל 35"/>
          <p:cNvSpPr/>
          <p:nvPr/>
        </p:nvSpPr>
        <p:spPr>
          <a:xfrm>
            <a:off x="9909143" y="517392"/>
            <a:ext cx="354761" cy="377957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655" y="1205271"/>
            <a:ext cx="1854394" cy="33449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089" y="1127310"/>
            <a:ext cx="4614290" cy="417424"/>
          </a:xfrm>
          <a:prstGeom prst="rect">
            <a:avLst/>
          </a:prstGeom>
        </p:spPr>
      </p:pic>
      <p:sp>
        <p:nvSpPr>
          <p:cNvPr id="43" name="מלבן מעוגל 42"/>
          <p:cNvSpPr/>
          <p:nvPr/>
        </p:nvSpPr>
        <p:spPr>
          <a:xfrm>
            <a:off x="5603089" y="1101962"/>
            <a:ext cx="4720330" cy="492827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TextBox 43"/>
          <p:cNvSpPr txBox="1"/>
          <p:nvPr/>
        </p:nvSpPr>
        <p:spPr>
          <a:xfrm>
            <a:off x="9099696" y="4531468"/>
            <a:ext cx="2950016" cy="95410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כל קבוצה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 ניתן להרחיב לבסיס</a:t>
            </a:r>
            <a:endParaRPr lang="he-IL" sz="28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026" y="3760848"/>
            <a:ext cx="228829" cy="18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2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6" grpId="0" animBg="1"/>
      <p:bldP spid="43" grpId="0" animBg="1"/>
      <p:bldP spid="4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34326" y="168251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007" y="949900"/>
            <a:ext cx="1747647" cy="354559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53" y="273215"/>
            <a:ext cx="7233100" cy="87019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91" y="1750966"/>
            <a:ext cx="7968767" cy="100332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828" y="3061482"/>
            <a:ext cx="231343" cy="3746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906871" y="168251"/>
            <a:ext cx="48577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השלם לבסיס את: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6905626" y="1891006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ראינו כי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95" y="3581423"/>
            <a:ext cx="3731666" cy="1003325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828" y="4966482"/>
            <a:ext cx="231343" cy="37467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78" y="5722891"/>
            <a:ext cx="8442586" cy="870198"/>
          </a:xfrm>
          <a:prstGeom prst="rect">
            <a:avLst/>
          </a:prstGeom>
        </p:spPr>
      </p:pic>
      <p:cxnSp>
        <p:nvCxnSpPr>
          <p:cNvPr id="13" name="מחבר חץ ישר 12"/>
          <p:cNvCxnSpPr/>
          <p:nvPr/>
        </p:nvCxnSpPr>
        <p:spPr>
          <a:xfrm flipH="1">
            <a:off x="7920039" y="4762500"/>
            <a:ext cx="157161" cy="769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80153" y="4092246"/>
            <a:ext cx="1278097" cy="63094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r>
              <a:rPr lang="en-US" sz="3500" dirty="0"/>
              <a:t> </a:t>
            </a:r>
            <a:r>
              <a:rPr lang="he-IL" sz="3500" dirty="0" smtClean="0"/>
              <a:t>בסיס!</a:t>
            </a:r>
            <a:endParaRPr lang="he-IL" sz="3500" dirty="0"/>
          </a:p>
        </p:txBody>
      </p:sp>
      <p:cxnSp>
        <p:nvCxnSpPr>
          <p:cNvPr id="29" name="מחבר מרפקי 28"/>
          <p:cNvCxnSpPr/>
          <p:nvPr/>
        </p:nvCxnSpPr>
        <p:spPr>
          <a:xfrm rot="5400000">
            <a:off x="8453438" y="3167063"/>
            <a:ext cx="4648200" cy="1666874"/>
          </a:xfrm>
          <a:prstGeom prst="bentConnector3">
            <a:avLst>
              <a:gd name="adj1" fmla="val 1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תמונה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982" y="3250793"/>
            <a:ext cx="1845716" cy="29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9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09976" y="141729"/>
            <a:ext cx="4552950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דרך 2: הקטנת קבוצה פורשת</a:t>
            </a:r>
            <a:endParaRPr lang="he-IL" sz="3500" dirty="0">
              <a:cs typeface="+mj-cs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4" y="1145822"/>
            <a:ext cx="4600041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832" y="4746614"/>
            <a:ext cx="45263" cy="379705"/>
          </a:xfrm>
          <a:prstGeom prst="rect">
            <a:avLst/>
          </a:prstGeom>
        </p:spPr>
      </p:pic>
      <p:cxnSp>
        <p:nvCxnSpPr>
          <p:cNvPr id="23" name="מחבר ישר 22"/>
          <p:cNvCxnSpPr/>
          <p:nvPr/>
        </p:nvCxnSpPr>
        <p:spPr>
          <a:xfrm>
            <a:off x="1680408" y="1792481"/>
            <a:ext cx="1846" cy="6459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מלבן מעוגל 38"/>
          <p:cNvSpPr/>
          <p:nvPr/>
        </p:nvSpPr>
        <p:spPr>
          <a:xfrm>
            <a:off x="-1" y="876680"/>
            <a:ext cx="5572126" cy="584797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Box 39"/>
          <p:cNvSpPr txBox="1"/>
          <p:nvPr/>
        </p:nvSpPr>
        <p:spPr>
          <a:xfrm>
            <a:off x="545088" y="225588"/>
            <a:ext cx="2118423" cy="523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פורשת</a:t>
            </a:r>
            <a:endParaRPr lang="he-IL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9353550" y="8379"/>
            <a:ext cx="28003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איך מוצאים בסיס למרחב </a:t>
            </a:r>
            <a:r>
              <a:rPr lang="he-IL" sz="2800" dirty="0" err="1" smtClean="0">
                <a:cs typeface="+mj-cs"/>
              </a:rPr>
              <a:t>ממימד</a:t>
            </a:r>
            <a:r>
              <a:rPr lang="he-IL" sz="2800" dirty="0" smtClean="0">
                <a:cs typeface="+mj-cs"/>
              </a:rPr>
              <a:t>      ?</a:t>
            </a:r>
            <a:endParaRPr lang="he-IL" sz="2800" dirty="0">
              <a:cs typeface="+mj-cs"/>
            </a:endParaRPr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50" y="614997"/>
            <a:ext cx="228829" cy="188595"/>
          </a:xfrm>
          <a:prstGeom prst="rect">
            <a:avLst/>
          </a:prstGeom>
        </p:spPr>
      </p:pic>
      <p:cxnSp>
        <p:nvCxnSpPr>
          <p:cNvPr id="44" name="מחבר חץ ישר 43"/>
          <p:cNvCxnSpPr/>
          <p:nvPr/>
        </p:nvCxnSpPr>
        <p:spPr>
          <a:xfrm>
            <a:off x="1787009" y="2207001"/>
            <a:ext cx="43566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488" y="1971918"/>
            <a:ext cx="2607640" cy="419939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74" y="2684715"/>
            <a:ext cx="2708224" cy="419939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909" y="937110"/>
            <a:ext cx="2504541" cy="417424"/>
          </a:xfrm>
          <a:prstGeom prst="rect">
            <a:avLst/>
          </a:prstGeom>
        </p:spPr>
      </p:pic>
      <p:cxnSp>
        <p:nvCxnSpPr>
          <p:cNvPr id="43" name="מחבר ישר 42"/>
          <p:cNvCxnSpPr/>
          <p:nvPr/>
        </p:nvCxnSpPr>
        <p:spPr>
          <a:xfrm>
            <a:off x="1680408" y="3350969"/>
            <a:ext cx="1846" cy="6459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תמונה 6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1" y="6045198"/>
            <a:ext cx="3191027" cy="422454"/>
          </a:xfrm>
          <a:prstGeom prst="rect">
            <a:avLst/>
          </a:prstGeom>
        </p:spPr>
      </p:pic>
      <p:cxnSp>
        <p:nvCxnSpPr>
          <p:cNvPr id="47" name="מחבר ישר 46"/>
          <p:cNvCxnSpPr/>
          <p:nvPr/>
        </p:nvCxnSpPr>
        <p:spPr>
          <a:xfrm flipH="1">
            <a:off x="1674982" y="5368176"/>
            <a:ext cx="18850" cy="592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תמונה 5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1" y="4174455"/>
            <a:ext cx="2708224" cy="417424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488" y="3461334"/>
            <a:ext cx="2607640" cy="417424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489" y="5353792"/>
            <a:ext cx="3012491" cy="422453"/>
          </a:xfrm>
          <a:prstGeom prst="rect">
            <a:avLst/>
          </a:prstGeom>
        </p:spPr>
      </p:pic>
      <p:cxnSp>
        <p:nvCxnSpPr>
          <p:cNvPr id="55" name="מחבר חץ ישר 54"/>
          <p:cNvCxnSpPr/>
          <p:nvPr/>
        </p:nvCxnSpPr>
        <p:spPr>
          <a:xfrm>
            <a:off x="1787009" y="3788341"/>
            <a:ext cx="43566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מחבר חץ ישר 55"/>
          <p:cNvCxnSpPr/>
          <p:nvPr/>
        </p:nvCxnSpPr>
        <p:spPr>
          <a:xfrm>
            <a:off x="1787009" y="5578944"/>
            <a:ext cx="43566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תמונה 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122" y="6258940"/>
            <a:ext cx="4257217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9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09976" y="141729"/>
            <a:ext cx="4552950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דרך 2: הקטנת קבוצה פורשת</a:t>
            </a:r>
            <a:endParaRPr lang="he-IL" sz="3500" dirty="0">
              <a:cs typeface="+mj-cs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4" y="1145822"/>
            <a:ext cx="4600041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832" y="4746614"/>
            <a:ext cx="45263" cy="379705"/>
          </a:xfrm>
          <a:prstGeom prst="rect">
            <a:avLst/>
          </a:prstGeom>
        </p:spPr>
      </p:pic>
      <p:cxnSp>
        <p:nvCxnSpPr>
          <p:cNvPr id="23" name="מחבר ישר 22"/>
          <p:cNvCxnSpPr/>
          <p:nvPr/>
        </p:nvCxnSpPr>
        <p:spPr>
          <a:xfrm>
            <a:off x="1680408" y="1792481"/>
            <a:ext cx="1846" cy="6459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מלבן מעוגל 38"/>
          <p:cNvSpPr/>
          <p:nvPr/>
        </p:nvSpPr>
        <p:spPr>
          <a:xfrm>
            <a:off x="-1" y="876680"/>
            <a:ext cx="5572126" cy="584797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Box 39"/>
          <p:cNvSpPr txBox="1"/>
          <p:nvPr/>
        </p:nvSpPr>
        <p:spPr>
          <a:xfrm>
            <a:off x="545088" y="225588"/>
            <a:ext cx="2118423" cy="523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פורשת</a:t>
            </a:r>
            <a:endParaRPr lang="he-IL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9353550" y="8379"/>
            <a:ext cx="28003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איך מוצאים בסיס למרחב </a:t>
            </a:r>
            <a:r>
              <a:rPr lang="he-IL" sz="2800" dirty="0" err="1" smtClean="0">
                <a:cs typeface="+mj-cs"/>
              </a:rPr>
              <a:t>ממימד</a:t>
            </a:r>
            <a:r>
              <a:rPr lang="he-IL" sz="2800" dirty="0" smtClean="0">
                <a:cs typeface="+mj-cs"/>
              </a:rPr>
              <a:t>      ?</a:t>
            </a:r>
            <a:endParaRPr lang="he-IL" sz="2800" dirty="0">
              <a:cs typeface="+mj-cs"/>
            </a:endParaRPr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50" y="614997"/>
            <a:ext cx="228829" cy="188595"/>
          </a:xfrm>
          <a:prstGeom prst="rect">
            <a:avLst/>
          </a:prstGeom>
        </p:spPr>
      </p:pic>
      <p:cxnSp>
        <p:nvCxnSpPr>
          <p:cNvPr id="44" name="מחבר חץ ישר 43"/>
          <p:cNvCxnSpPr/>
          <p:nvPr/>
        </p:nvCxnSpPr>
        <p:spPr>
          <a:xfrm>
            <a:off x="1787009" y="2207001"/>
            <a:ext cx="4356616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488" y="1971918"/>
            <a:ext cx="2607640" cy="419939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74" y="2684715"/>
            <a:ext cx="2708224" cy="419939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909" y="937110"/>
            <a:ext cx="2504541" cy="417424"/>
          </a:xfrm>
          <a:prstGeom prst="rect">
            <a:avLst/>
          </a:prstGeom>
        </p:spPr>
      </p:pic>
      <p:cxnSp>
        <p:nvCxnSpPr>
          <p:cNvPr id="43" name="מחבר ישר 42"/>
          <p:cNvCxnSpPr/>
          <p:nvPr/>
        </p:nvCxnSpPr>
        <p:spPr>
          <a:xfrm>
            <a:off x="1680408" y="3350969"/>
            <a:ext cx="1846" cy="6459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ישר 46"/>
          <p:cNvCxnSpPr/>
          <p:nvPr/>
        </p:nvCxnSpPr>
        <p:spPr>
          <a:xfrm flipH="1">
            <a:off x="1674982" y="5368176"/>
            <a:ext cx="18850" cy="592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תמונה 2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488" y="3461334"/>
            <a:ext cx="2607640" cy="417424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489" y="5353792"/>
            <a:ext cx="3012491" cy="422453"/>
          </a:xfrm>
          <a:prstGeom prst="rect">
            <a:avLst/>
          </a:prstGeom>
        </p:spPr>
      </p:pic>
      <p:cxnSp>
        <p:nvCxnSpPr>
          <p:cNvPr id="55" name="מחבר חץ ישר 54"/>
          <p:cNvCxnSpPr/>
          <p:nvPr/>
        </p:nvCxnSpPr>
        <p:spPr>
          <a:xfrm>
            <a:off x="1787009" y="3788341"/>
            <a:ext cx="4356616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מחבר חץ ישר 55"/>
          <p:cNvCxnSpPr/>
          <p:nvPr/>
        </p:nvCxnSpPr>
        <p:spPr>
          <a:xfrm>
            <a:off x="1787009" y="5578944"/>
            <a:ext cx="4356616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תמונה 5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122" y="6258940"/>
            <a:ext cx="4257217" cy="417424"/>
          </a:xfrm>
          <a:prstGeom prst="rect">
            <a:avLst/>
          </a:prstGeom>
        </p:spPr>
      </p:pic>
      <p:sp>
        <p:nvSpPr>
          <p:cNvPr id="25" name="מלבן מעוגל 24"/>
          <p:cNvSpPr/>
          <p:nvPr/>
        </p:nvSpPr>
        <p:spPr>
          <a:xfrm>
            <a:off x="9420094" y="6336199"/>
            <a:ext cx="279661" cy="262906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מלבן מעוגל 25"/>
          <p:cNvSpPr/>
          <p:nvPr/>
        </p:nvSpPr>
        <p:spPr>
          <a:xfrm>
            <a:off x="9909143" y="517392"/>
            <a:ext cx="354761" cy="377957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TextBox 26"/>
          <p:cNvSpPr txBox="1"/>
          <p:nvPr/>
        </p:nvSpPr>
        <p:spPr>
          <a:xfrm>
            <a:off x="9241984" y="2507227"/>
            <a:ext cx="2950016" cy="95410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כל קבוצה פורשת ניתן לצמצם לבסיס</a:t>
            </a:r>
            <a:endParaRPr lang="he-IL" sz="2800" dirty="0"/>
          </a:p>
        </p:txBody>
      </p:sp>
      <p:grpSp>
        <p:nvGrpSpPr>
          <p:cNvPr id="2" name="קבוצה 1"/>
          <p:cNvGrpSpPr/>
          <p:nvPr/>
        </p:nvGrpSpPr>
        <p:grpSpPr>
          <a:xfrm>
            <a:off x="8853194" y="3938843"/>
            <a:ext cx="3220037" cy="1384995"/>
            <a:chOff x="8820151" y="2686275"/>
            <a:chExt cx="3229562" cy="1384995"/>
          </a:xfrm>
        </p:grpSpPr>
        <p:sp>
          <p:nvSpPr>
            <p:cNvPr id="24" name="TextBox 23"/>
            <p:cNvSpPr txBox="1"/>
            <p:nvPr/>
          </p:nvSpPr>
          <p:spPr>
            <a:xfrm>
              <a:off x="8820151" y="2686275"/>
              <a:ext cx="3229562" cy="1384995"/>
            </a:xfrm>
            <a:prstGeom prst="rect">
              <a:avLst/>
            </a:prstGeom>
            <a:noFill/>
            <a:ln w="19050">
              <a:solidFill>
                <a:schemeClr val="accent6"/>
              </a:solidFill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800" dirty="0" smtClean="0"/>
                <a:t>בסיס = </a:t>
              </a:r>
            </a:p>
            <a:p>
              <a:pPr algn="ctr"/>
              <a:r>
                <a:rPr lang="he-IL" sz="2800" dirty="0" smtClean="0"/>
                <a:t>פורשת מינימלית = </a:t>
              </a:r>
            </a:p>
            <a:p>
              <a:pPr algn="ctr"/>
              <a:r>
                <a:rPr lang="he-IL" sz="2800" dirty="0" smtClean="0"/>
                <a:t>פורשת עם     איברים</a:t>
              </a:r>
              <a:endParaRPr lang="he-IL" sz="2800" dirty="0"/>
            </a:p>
          </p:txBody>
        </p:sp>
        <p:pic>
          <p:nvPicPr>
            <p:cNvPr id="29" name="תמונה 28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6523" y="3760618"/>
              <a:ext cx="228829" cy="188595"/>
            </a:xfrm>
            <a:prstGeom prst="rect">
              <a:avLst/>
            </a:prstGeom>
          </p:spPr>
        </p:pic>
      </p:grpSp>
      <p:pic>
        <p:nvPicPr>
          <p:cNvPr id="34" name="תמונה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1" y="6045198"/>
            <a:ext cx="3191027" cy="42245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1" y="4174455"/>
            <a:ext cx="2708224" cy="41742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199" y="6350723"/>
            <a:ext cx="372161" cy="23385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885" y="5776245"/>
            <a:ext cx="402336" cy="3570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16992" y="6153144"/>
            <a:ext cx="11620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45" name="מלבן מעוגל 44"/>
          <p:cNvSpPr/>
          <p:nvPr/>
        </p:nvSpPr>
        <p:spPr>
          <a:xfrm>
            <a:off x="10709138" y="5674956"/>
            <a:ext cx="1292362" cy="1001408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378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/>
      <p:bldP spid="4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900003" y="237011"/>
            <a:ext cx="115086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307" y="321342"/>
            <a:ext cx="1782849" cy="4149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3750" y="207824"/>
            <a:ext cx="15447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25" y="347721"/>
            <a:ext cx="271620" cy="3018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000250" y="2665396"/>
            <a:ext cx="100506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ניקח צ"ל שלהם ששווה אפס ונבדוק מתי המקדמים שווים בהכרח לאפס.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392" y="1008007"/>
            <a:ext cx="5677967" cy="45011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900003" y="971454"/>
            <a:ext cx="115086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ותהא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21653" y="935943"/>
            <a:ext cx="494783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קבוצה פורשת. צמצם אותה לבסיס.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9715500" y="3550379"/>
            <a:ext cx="23353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בכתיב </a:t>
            </a:r>
            <a:r>
              <a:rPr lang="he-IL" sz="2800" dirty="0" err="1" smtClean="0"/>
              <a:t>מטריצי</a:t>
            </a:r>
            <a:r>
              <a:rPr lang="he-IL" sz="2800" dirty="0" smtClean="0"/>
              <a:t>: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392" y="3550379"/>
            <a:ext cx="3618509" cy="1503731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200" y="6124302"/>
            <a:ext cx="5677967" cy="450113"/>
          </a:xfrm>
          <a:prstGeom prst="rect">
            <a:avLst/>
          </a:prstGeom>
        </p:spPr>
      </p:pic>
      <p:cxnSp>
        <p:nvCxnSpPr>
          <p:cNvPr id="12" name="מחבר חץ ישר 11"/>
          <p:cNvCxnSpPr/>
          <p:nvPr/>
        </p:nvCxnSpPr>
        <p:spPr>
          <a:xfrm flipV="1">
            <a:off x="5385392" y="5054110"/>
            <a:ext cx="422275" cy="107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מחבר חץ ישר 35"/>
          <p:cNvCxnSpPr/>
          <p:nvPr/>
        </p:nvCxnSpPr>
        <p:spPr>
          <a:xfrm flipH="1" flipV="1">
            <a:off x="6522042" y="5054110"/>
            <a:ext cx="85725" cy="107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/>
          <p:cNvCxnSpPr/>
          <p:nvPr/>
        </p:nvCxnSpPr>
        <p:spPr>
          <a:xfrm flipH="1" flipV="1">
            <a:off x="7209429" y="5054110"/>
            <a:ext cx="422274" cy="107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מחבר חץ ישר 38"/>
          <p:cNvCxnSpPr/>
          <p:nvPr/>
        </p:nvCxnSpPr>
        <p:spPr>
          <a:xfrm flipH="1" flipV="1">
            <a:off x="7844924" y="5012671"/>
            <a:ext cx="668337" cy="107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חץ ישר 39"/>
          <p:cNvCxnSpPr/>
          <p:nvPr/>
        </p:nvCxnSpPr>
        <p:spPr>
          <a:xfrm>
            <a:off x="3826962" y="3734746"/>
            <a:ext cx="13425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769067" y="3392270"/>
            <a:ext cx="1962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מקדם של 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22" y="3477858"/>
            <a:ext cx="379705" cy="352044"/>
          </a:xfrm>
          <a:prstGeom prst="rect">
            <a:avLst/>
          </a:prstGeom>
        </p:spPr>
      </p:pic>
      <p:cxnSp>
        <p:nvCxnSpPr>
          <p:cNvPr id="43" name="מחבר חץ ישר 42"/>
          <p:cNvCxnSpPr/>
          <p:nvPr/>
        </p:nvCxnSpPr>
        <p:spPr>
          <a:xfrm>
            <a:off x="3833505" y="4343554"/>
            <a:ext cx="13425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775610" y="4001078"/>
            <a:ext cx="1962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מקדם של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65" y="4086666"/>
            <a:ext cx="367132" cy="349529"/>
          </a:xfrm>
          <a:prstGeom prst="rect">
            <a:avLst/>
          </a:prstGeom>
        </p:spPr>
      </p:pic>
      <p:cxnSp>
        <p:nvCxnSpPr>
          <p:cNvPr id="47" name="מחבר חץ ישר 46"/>
          <p:cNvCxnSpPr/>
          <p:nvPr/>
        </p:nvCxnSpPr>
        <p:spPr>
          <a:xfrm>
            <a:off x="3833505" y="4964657"/>
            <a:ext cx="13425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775610" y="4622181"/>
            <a:ext cx="1962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מקדם של </a:t>
            </a:r>
            <a:endParaRPr lang="he-IL" sz="2800" dirty="0"/>
          </a:p>
        </p:txBody>
      </p:sp>
      <p:pic>
        <p:nvPicPr>
          <p:cNvPr id="50" name="תמונה 4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65" y="4707769"/>
            <a:ext cx="377190" cy="35204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33350" y="1819883"/>
            <a:ext cx="119175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נתון ש </a:t>
            </a:r>
            <a:r>
              <a:rPr lang="en-US" sz="2800" dirty="0" smtClean="0"/>
              <a:t>S</a:t>
            </a:r>
            <a:r>
              <a:rPr lang="he-IL" sz="2800" dirty="0" smtClean="0"/>
              <a:t> קבוצה פורשת ולכן צריך למצוא                       וקטורים מתוכה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pic>
        <p:nvPicPr>
          <p:cNvPr id="52" name="תמונה 5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140" y="1911832"/>
            <a:ext cx="1838173" cy="2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9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29" grpId="0"/>
      <p:bldP spid="18" grpId="0"/>
      <p:bldP spid="44" grpId="0"/>
      <p:bldP spid="48" grpId="0"/>
      <p:bldP spid="5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817" y="397604"/>
            <a:ext cx="8783497" cy="1503731"/>
          </a:xfrm>
          <a:prstGeom prst="rect">
            <a:avLst/>
          </a:prstGeom>
        </p:spPr>
      </p:pic>
      <p:sp>
        <p:nvSpPr>
          <p:cNvPr id="6" name="מלבן 5"/>
          <p:cNvSpPr/>
          <p:nvPr/>
        </p:nvSpPr>
        <p:spPr>
          <a:xfrm>
            <a:off x="7286618" y="2939859"/>
            <a:ext cx="4414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dirty="0" smtClean="0"/>
              <a:t>אם היינו מתחילים עם  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25" y="3012966"/>
            <a:ext cx="5677967" cy="450113"/>
          </a:xfrm>
          <a:prstGeom prst="rect">
            <a:avLst/>
          </a:prstGeom>
        </p:spPr>
      </p:pic>
      <p:cxnSp>
        <p:nvCxnSpPr>
          <p:cNvPr id="31" name="מחבר חץ ישר 30"/>
          <p:cNvCxnSpPr/>
          <p:nvPr/>
        </p:nvCxnSpPr>
        <p:spPr>
          <a:xfrm flipV="1">
            <a:off x="1623017" y="1942774"/>
            <a:ext cx="422275" cy="107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H="1" flipV="1">
            <a:off x="2759667" y="1942774"/>
            <a:ext cx="85725" cy="107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מחבר חץ ישר 32"/>
          <p:cNvCxnSpPr/>
          <p:nvPr/>
        </p:nvCxnSpPr>
        <p:spPr>
          <a:xfrm flipH="1" flipV="1">
            <a:off x="3447054" y="1942774"/>
            <a:ext cx="422274" cy="107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חץ ישר 33"/>
          <p:cNvCxnSpPr/>
          <p:nvPr/>
        </p:nvCxnSpPr>
        <p:spPr>
          <a:xfrm flipH="1" flipV="1">
            <a:off x="4082549" y="1901335"/>
            <a:ext cx="668337" cy="107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כפל 8"/>
          <p:cNvSpPr/>
          <p:nvPr/>
        </p:nvSpPr>
        <p:spPr>
          <a:xfrm>
            <a:off x="4498601" y="2819400"/>
            <a:ext cx="1029201" cy="97155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כפל 44"/>
          <p:cNvSpPr/>
          <p:nvPr/>
        </p:nvSpPr>
        <p:spPr>
          <a:xfrm>
            <a:off x="3869328" y="1968309"/>
            <a:ext cx="1029201" cy="97155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כפל 48"/>
          <p:cNvSpPr/>
          <p:nvPr/>
        </p:nvSpPr>
        <p:spPr>
          <a:xfrm>
            <a:off x="3447054" y="0"/>
            <a:ext cx="1029201" cy="211765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כפל 50"/>
          <p:cNvSpPr/>
          <p:nvPr/>
        </p:nvSpPr>
        <p:spPr>
          <a:xfrm>
            <a:off x="8628654" y="0"/>
            <a:ext cx="1029201" cy="211765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47" y="2515257"/>
            <a:ext cx="444407" cy="71974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144" y="4273527"/>
            <a:ext cx="3646170" cy="1503731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598" y="4734224"/>
            <a:ext cx="714916" cy="449237"/>
          </a:xfrm>
          <a:prstGeom prst="rect">
            <a:avLst/>
          </a:prstGeom>
        </p:spPr>
      </p:pic>
      <p:sp>
        <p:nvSpPr>
          <p:cNvPr id="16" name="סוגר מסולסל ימני 15"/>
          <p:cNvSpPr/>
          <p:nvPr/>
        </p:nvSpPr>
        <p:spPr>
          <a:xfrm rot="5400000">
            <a:off x="2496027" y="2416065"/>
            <a:ext cx="423271" cy="274977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TextBox 16"/>
          <p:cNvSpPr txBox="1"/>
          <p:nvPr/>
        </p:nvSpPr>
        <p:spPr>
          <a:xfrm>
            <a:off x="1332777" y="4358392"/>
            <a:ext cx="2457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r>
              <a:rPr lang="he-IL" sz="2800" dirty="0" smtClean="0"/>
              <a:t> ולכן בסיס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61777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 animBg="1"/>
      <p:bldP spid="45" grpId="0" animBg="1"/>
      <p:bldP spid="49" grpId="0" animBg="1"/>
      <p:bldP spid="51" grpId="0" animBg="1"/>
      <p:bldP spid="16" grpId="0" animBg="1"/>
      <p:bldP spid="1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2825" y="428625"/>
            <a:ext cx="551497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500" dirty="0" smtClean="0">
                <a:cs typeface="+mj-cs"/>
              </a:rPr>
              <a:t>משפט: השלישי חינם</a:t>
            </a:r>
            <a:endParaRPr lang="he-IL" sz="3500" dirty="0"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58055" y="129105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יהא מ"ו 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4" y="1394430"/>
            <a:ext cx="299237" cy="294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0272" y="1315205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550" y="1409331"/>
            <a:ext cx="238887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60472" y="1270631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ממימד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38" y="1391915"/>
            <a:ext cx="1885950" cy="2967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40120" y="2057524"/>
            <a:ext cx="78311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שניים מהבאים מתקיימים אז גם השלישי </a:t>
            </a:r>
            <a:endParaRPr lang="he-IL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-27544" y="1270631"/>
            <a:ext cx="14481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0972800" y="2921535"/>
            <a:ext cx="5539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443738" y="1278666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ותהא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673" y="1409331"/>
            <a:ext cx="1201979" cy="3445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861" y="2974433"/>
            <a:ext cx="1317650" cy="4174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972800" y="3732648"/>
            <a:ext cx="5539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2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362" y="3838444"/>
            <a:ext cx="2398928" cy="4174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972800" y="4543761"/>
            <a:ext cx="5539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3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4" y="4649557"/>
            <a:ext cx="301752" cy="2841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76843" y="3732648"/>
            <a:ext cx="35967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במקרה זה          בסיס!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8599312" y="4530022"/>
            <a:ext cx="14481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775" y="3852183"/>
            <a:ext cx="301752" cy="28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0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91594" y="129521"/>
            <a:ext cx="305586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משפט: יהא מ"ו 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861" y="242269"/>
            <a:ext cx="299237" cy="294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32047" y="185710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שדה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325" y="279836"/>
            <a:ext cx="238887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2247" y="141136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ממימד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313" y="262420"/>
            <a:ext cx="1885950" cy="2967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59170" y="1906281"/>
            <a:ext cx="78311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יהא בסיס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9273163" y="906106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ויהא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909" y="1031771"/>
            <a:ext cx="1307592" cy="3445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800600" y="920829"/>
            <a:ext cx="37009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 מאותו </a:t>
            </a:r>
            <a:r>
              <a:rPr lang="he-IL" sz="2800" dirty="0" err="1" smtClean="0"/>
              <a:t>מימד</a:t>
            </a:r>
            <a:r>
              <a:rPr lang="he-IL" sz="2800" dirty="0" smtClean="0"/>
              <a:t>. אזי: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313" y="1010190"/>
            <a:ext cx="1307592" cy="296723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478" y="1974059"/>
            <a:ext cx="3206115" cy="4174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922905" y="1861707"/>
            <a:ext cx="5702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526" y="2008987"/>
            <a:ext cx="414909" cy="291694"/>
          </a:xfrm>
          <a:prstGeom prst="rect">
            <a:avLst/>
          </a:prstGeom>
        </p:spPr>
      </p:pic>
      <p:cxnSp>
        <p:nvCxnSpPr>
          <p:cNvPr id="30" name="מחבר חץ ישר 29"/>
          <p:cNvCxnSpPr/>
          <p:nvPr/>
        </p:nvCxnSpPr>
        <p:spPr>
          <a:xfrm>
            <a:off x="7324768" y="2876550"/>
            <a:ext cx="609526" cy="628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H="1">
            <a:off x="5501263" y="2870644"/>
            <a:ext cx="455759" cy="634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768" y="3743537"/>
            <a:ext cx="2514600" cy="4174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247" y="3771524"/>
            <a:ext cx="301752" cy="28415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688742" y="3651989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904" y="4521200"/>
            <a:ext cx="323062" cy="523220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878" y="5308520"/>
            <a:ext cx="2398928" cy="41742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14593" y="4521200"/>
            <a:ext cx="18695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שלישי חינם</a:t>
            </a:r>
            <a:endParaRPr lang="he-IL" sz="2800" dirty="0"/>
          </a:p>
        </p:txBody>
      </p:sp>
      <p:cxnSp>
        <p:nvCxnSpPr>
          <p:cNvPr id="45" name="מחבר חץ ישר 44"/>
          <p:cNvCxnSpPr/>
          <p:nvPr/>
        </p:nvCxnSpPr>
        <p:spPr>
          <a:xfrm flipH="1">
            <a:off x="2688743" y="4741864"/>
            <a:ext cx="19975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תמונה 4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154" y="4521200"/>
            <a:ext cx="323062" cy="523220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528" y="5397500"/>
            <a:ext cx="519708" cy="326574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779" y="5425559"/>
            <a:ext cx="3404768" cy="417424"/>
          </a:xfrm>
          <a:prstGeom prst="rect">
            <a:avLst/>
          </a:prstGeom>
        </p:spPr>
      </p:pic>
      <p:sp>
        <p:nvSpPr>
          <p:cNvPr id="54" name="מלבן מעוגל 53"/>
          <p:cNvSpPr/>
          <p:nvPr/>
        </p:nvSpPr>
        <p:spPr>
          <a:xfrm>
            <a:off x="3296622" y="129520"/>
            <a:ext cx="2251322" cy="6165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מלבן מעוגל 54"/>
          <p:cNvSpPr/>
          <p:nvPr/>
        </p:nvSpPr>
        <p:spPr>
          <a:xfrm>
            <a:off x="8710947" y="2190008"/>
            <a:ext cx="221962" cy="2204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מלבן מעוגל 56"/>
          <p:cNvSpPr/>
          <p:nvPr/>
        </p:nvSpPr>
        <p:spPr>
          <a:xfrm>
            <a:off x="3380878" y="3605314"/>
            <a:ext cx="2251322" cy="6165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TextBox 57"/>
          <p:cNvSpPr txBox="1"/>
          <p:nvPr/>
        </p:nvSpPr>
        <p:spPr>
          <a:xfrm>
            <a:off x="173536" y="1306913"/>
            <a:ext cx="2710331" cy="224676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500" dirty="0" smtClean="0">
                <a:cs typeface="+mj-cs"/>
              </a:rPr>
              <a:t>תת מרחב שמוכל </a:t>
            </a:r>
          </a:p>
          <a:p>
            <a:pPr algn="ctr"/>
            <a:r>
              <a:rPr lang="he-IL" sz="3500" dirty="0" smtClean="0">
                <a:cs typeface="+mj-cs"/>
              </a:rPr>
              <a:t>בתת מרחב אחר מאותו </a:t>
            </a:r>
            <a:r>
              <a:rPr lang="he-IL" sz="3500" dirty="0" err="1" smtClean="0">
                <a:cs typeface="+mj-cs"/>
              </a:rPr>
              <a:t>מימד</a:t>
            </a:r>
            <a:r>
              <a:rPr lang="he-IL" sz="3500" dirty="0" smtClean="0">
                <a:cs typeface="+mj-cs"/>
              </a:rPr>
              <a:t> - שווים</a:t>
            </a:r>
            <a:endParaRPr lang="he-IL" sz="35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5168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" grpId="0"/>
      <p:bldP spid="38" grpId="0"/>
      <p:bldP spid="42" grpId="0"/>
      <p:bldP spid="54" grpId="0" animBg="1"/>
      <p:bldP spid="55" grpId="0" animBg="1"/>
      <p:bldP spid="57" grpId="0" animBg="1"/>
      <p:bldP spid="5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07936" y="184109"/>
            <a:ext cx="15398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258" y="268440"/>
            <a:ext cx="1322678" cy="35455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330" y="1162517"/>
            <a:ext cx="4709840" cy="1503728"/>
          </a:xfrm>
          <a:prstGeom prst="rect">
            <a:avLst/>
          </a:prstGeom>
        </p:spPr>
      </p:pic>
      <p:sp>
        <p:nvSpPr>
          <p:cNvPr id="11" name="סוגר מסולסל ימני 10"/>
          <p:cNvSpPr/>
          <p:nvPr/>
        </p:nvSpPr>
        <p:spPr>
          <a:xfrm rot="5400000">
            <a:off x="10300587" y="1456567"/>
            <a:ext cx="279661" cy="28895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8065008" y="3200400"/>
            <a:ext cx="39502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ל        כי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688" y="3340487"/>
            <a:ext cx="414909" cy="29169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176272" y="353808"/>
            <a:ext cx="19456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קל לראות כי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559" y="3340487"/>
            <a:ext cx="372161" cy="23385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75" y="3268433"/>
            <a:ext cx="1951330" cy="299238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2" y="1358062"/>
            <a:ext cx="3286578" cy="1503728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540" y="3340487"/>
            <a:ext cx="231343" cy="374675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06" y="4332885"/>
            <a:ext cx="4727442" cy="150372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71706" y="1914381"/>
            <a:ext cx="9672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50" name="סוגר מסולסל ימני 49"/>
          <p:cNvSpPr/>
          <p:nvPr/>
        </p:nvSpPr>
        <p:spPr>
          <a:xfrm rot="5400000">
            <a:off x="1910134" y="4077266"/>
            <a:ext cx="225861" cy="37445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TextBox 50"/>
          <p:cNvSpPr txBox="1"/>
          <p:nvPr/>
        </p:nvSpPr>
        <p:spPr>
          <a:xfrm>
            <a:off x="973390" y="6260803"/>
            <a:ext cx="19456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מימד</a:t>
            </a:r>
            <a:r>
              <a:rPr lang="he-IL" sz="2800" dirty="0" smtClean="0"/>
              <a:t> 2</a:t>
            </a:r>
            <a:endParaRPr lang="he-IL" sz="2800" dirty="0"/>
          </a:p>
        </p:txBody>
      </p:sp>
      <p:pic>
        <p:nvPicPr>
          <p:cNvPr id="52" name="תמונה 5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780" y="4070437"/>
            <a:ext cx="231343" cy="374675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594" y="5300791"/>
            <a:ext cx="1141580" cy="486003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876" y="4791929"/>
            <a:ext cx="4727442" cy="1503728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5202760" y="5949544"/>
            <a:ext cx="114879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שלישי</a:t>
            </a:r>
          </a:p>
          <a:p>
            <a:pPr algn="ctr"/>
            <a:r>
              <a:rPr lang="he-IL" sz="2000" dirty="0" smtClean="0"/>
              <a:t>חינם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409992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3" grpId="0"/>
      <p:bldP spid="40" grpId="0"/>
      <p:bldP spid="48" grpId="0"/>
      <p:bldP spid="50" grpId="0" animBg="1"/>
      <p:bldP spid="51" grpId="0"/>
      <p:bldP spid="5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7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903"/>
  <p:tag name="OUTPUTDPI" val="1200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971.25"/>
  <p:tag name="OUTPUTDPI" val="1200"/>
  <p:tag name="LATEXADDIN" val="\documentclass{article}&#10;\usepackage{amsmath}&#10;\usepackage{amssymb}&#10;\usepackage{amsthm}&#10;\usepackage{xcolor}&#10;\pagestyle{empty}&#10;\begin{document}&#10;&#10;&#10;$\alpha_{1},\alpha_{2},\dots,\alpha_{n}\in\mathbb{F}$&#10;\end{document}"/>
  <p:tag name="IGUANATEXSIZE" val="33"/>
  <p:tag name="IGUANATEXCURSOR" val="195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1234.5"/>
  <p:tag name="OUTPUTDPI" val="1200"/>
  <p:tag name="LATEXADDIN" val="\documentclass{article}&#10;\usepackage{amsmath}&#10;\usepackage{amssymb}&#10;\usepackage{amsthm}&#10;\usepackage{xcolor}&#10;\pagestyle{empty}&#10;\begin{document}&#10;&#10;&#10;$\alpha_{1}v_{1}+\alpha_{2}v_{2}+\cdots\alpha_{n}v_{n}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645"/>
  <p:tag name="OUTPUTDPI" val="1200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848.75"/>
  <p:tag name="OUTPUTDPI" val="1200"/>
  <p:tag name="LATEXADDIN" val="\documentclass{article}&#10;\usepackage{amsmath}&#10;\usepackage{amssymb}&#10;\usepackage{amsthm}&#10;\usepackage{xcolor}&#10;\pagestyle{empty}&#10;\begin{document}&#10;&#10;&#10;$\pi\left(\begin{array}{c}&#10;1\\&#10;2&#10;\end{array}\right)+3\left(\begin{array}{c}&#10;-1\\&#10;2&#10;\end{array}\right)-\sqrt{3}\left(\begin{array}{c}&#10;2\\&#10;2&#10;\end{array}\right)$&#10;\end{document}"/>
  <p:tag name="IGUANATEXSIZE" val="33"/>
  <p:tag name="IGUANATEXCURSOR" val="300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"/>
  <p:tag name="ORIGINALWIDTH" val="1002.75"/>
  <p:tag name="OUTPUTDPI" val="1200"/>
  <p:tag name="LATEXADDIN" val="\documentclass{article}&#10;\usepackage{amsmath}&#10;\usepackage{amssymb}&#10;\usepackage{amsthm}&#10;\usepackage{xcolor}&#10;\pagestyle{empty}&#10;\begin{document}&#10;&#10;&#10;$0v_{1}+0v_{2}+\cdots0v_{n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645"/>
  <p:tag name="OUTPUTDPI" val="1200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903"/>
  <p:tag name="OUTPUTDPI" val="1200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903"/>
  <p:tag name="OUTPUTDPI" val="1200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2151"/>
  <p:tag name="OUTPUTDPI" val="1200"/>
  <p:tag name="LATEXADDIN" val="\documentclass{article}&#10;\usepackage{amsmath}&#10;\usepackage{amssymb}&#10;\usepackage{amsthm}&#10;\usepackage{xcolor}&#10;\pagestyle{empty}&#10;\begin{document}&#10;&#10;&#10;$\alpha_{1}v_{1}+\alpha_{2}v_{2}+\cdots\alpha_{n}v_{n}=0&#10;\Rightarrow&#10;\forall i \: \alpha_i =0&#10;$&#10;\end{document}"/>
  <p:tag name="IGUANATEXSIZE" val="44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645"/>
  <p:tag name="OUTPUTDPI" val="1200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2151"/>
  <p:tag name="OUTPUTDPI" val="1200"/>
  <p:tag name="LATEXADDIN" val="\documentclass{article}&#10;\usepackage{amsmath}&#10;\usepackage{amssymb}&#10;\usepackage{amsthm}&#10;\usepackage{xcolor}&#10;\pagestyle{empty}&#10;\begin{document}&#10;&#10;&#10;$\alpha_{1}v_{1}+\alpha_{2}v_{2}+\cdots\alpha_{n}v_{n}=0&#10;\Rightarrow&#10;\forall i \: \alpha_i =0&#10;$&#10;\end{document}"/>
  <p:tag name="IGUANATEXSIZE" val="44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73.75"/>
  <p:tag name="OUTPUTDPI" val="1200"/>
  <p:tag name="LATEXADDIN" val="\documentclass{article}&#10;\usepackage{amsmath}&#10;\usepackage{amssymb}&#10;\usepackage{amsthm}&#10;\usepackage{xcolor}&#10;\pagestyle{empty}&#10;\begin{document}&#10;&#10;&#10;$\{\left(\begin{array}{c}&#10;1\\&#10;0\\&#10;0&#10;\end{array}\right),\left(\begin{array}{c}&#10;0\\&#10;1\\&#10;0&#10;\end{array}\right),\left(\begin{array}{c}&#10;0\\&#10;0\\&#10;1&#10;\end{array}\right)\}$&#10;\end{document}"/>
  <p:tag name="IGUANATEXSIZE" val="33"/>
  <p:tag name="IGUANATEXCURSOR" val="303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06.5"/>
  <p:tag name="OUTPUTDPI" val="1200"/>
  <p:tag name="LATEXADDIN" val="\documentclass{article}&#10;\usepackage{amsmath}&#10;\usepackage{amssymb}&#10;\usepackage{amsthm}&#10;\usepackage{xcolor}&#10;\pagestyle{empty}&#10;\begin{document}&#10;&#10;&#10;$&#10;\alpha_1&#10;\left(\begin{array}{c}&#10;1\\&#10;0\\&#10;0&#10;\end{array}\right)&#10;+&#10;\alpha_2&#10;\left(\begin{array}{c}&#10;0\\&#10;1\\&#10;0&#10;\end{array}\right)&#10;+\alpha_3&#10;\left(\begin{array}{c}&#10;0\\&#10;0\\&#10;1&#10;\end{array}\right)&#10;=0&#10;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484.5"/>
  <p:tag name="OUTPUTDPI" val="1200"/>
  <p:tag name="LATEXADDIN" val="\documentclass{article}&#10;\usepackage{amsmath}&#10;\usepackage{amssymb}&#10;\usepackage{amsthm}&#10;\usepackage{xcolor}&#10;\pagestyle{empty}&#10;\begin{document}&#10;&#10;&#10;$\forall i \: \alpha_i=0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76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}&#10;\alpha_1\\&#10;\alpha_2\\&#10;\alpha_3&#10;\end{array}\right)&#10;=&#10;\left(\begin{array}{c}&#10;0\\&#10;0\\&#10;0&#10;\end{array}\right)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2"/>
  <p:tag name="ORIGINALWIDTH" val="354.7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alpha_1=0\\&#10;\alpha_2=0\\&#10;\alpha_3=0&#10;\end{array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2151"/>
  <p:tag name="OUTPUTDPI" val="1200"/>
  <p:tag name="LATEXADDIN" val="\documentclass{article}&#10;\usepackage{amsmath}&#10;\usepackage{amssymb}&#10;\usepackage{amsthm}&#10;\usepackage{xcolor}&#10;\pagestyle{empty}&#10;\begin{document}&#10;&#10;&#10;$\alpha_{1}v_{1}+\alpha_{2}v_{2}+\cdots\alpha_{n}v_{n}=0&#10;\Rightarrow&#10;\forall i \: \alpha_i =0&#10;$&#10;\end{document}"/>
  <p:tag name="IGUANATEXSIZE" val="44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67.25"/>
  <p:tag name="OUTPUTDPI" val="1200"/>
  <p:tag name="LATEXADDIN" val="\documentclass{article}&#10;\usepackage{amsmath}&#10;\usepackage{amssymb}&#10;\usepackage{amsthm}&#10;\usepackage{xcolor}&#10;\pagestyle{empty}&#10;\begin{document}&#10;&#10;&#10;$&#10;\{\left(\begin{array}{c}&#10;1\\&#10;2\\&#10;1&#10;\end{array}\right),\left(\begin{array}{c}&#10;-1\\&#10;-3\\&#10;0&#10;\end{array}\right),\left(\begin{array}{c}&#10;0\\&#10;-1\\&#10;1&#10;\end{array}\right)\}&#10;$&#10;\end{document}"/>
  <p:tag name="IGUANATEXSIZE" val="33"/>
  <p:tag name="IGUANATEXCURSOR" val="307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400"/>
  <p:tag name="OUTPUTDPI" val="1200"/>
  <p:tag name="LATEXADDIN" val="\documentclass{article}&#10;\usepackage{amsmath}&#10;\usepackage{amssymb}&#10;\usepackage{amsthm}&#10;\usepackage{xcolor}&#10;\pagestyle{empty}&#10;\begin{document}&#10;&#10;&#10;$&#10;\alpha_{1}\left(\begin{array}{c}&#10;1\\&#10;2\\&#10;1&#10;\end{array}\right)+\alpha_{2}\left(\begin{array}{c}&#10;-1\\&#10;-3\\&#10;0&#10;\end{array}\right)+\alpha_{3}\left(\begin{array}{c}&#10;0\\&#10;-1\\&#10;1&#10;\end{array}\right)=0$&#10;\end{document}"/>
  <p:tag name="IGUANATEXSIZE" val="33"/>
  <p:tag name="IGUANATEXCURSOR" val="335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484.5"/>
  <p:tag name="OUTPUTDPI" val="1200"/>
  <p:tag name="LATEXADDIN" val="\documentclass{article}&#10;\usepackage{amsmath}&#10;\usepackage{amssymb}&#10;\usepackage{amsthm}&#10;\usepackage{xcolor}&#10;\pagestyle{empty}&#10;\begin{document}&#10;&#10;&#10;$\forall i \: \alpha_i=0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968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-1 &amp; 0\\&#10;2 &amp; -3 &amp; -1\\&#10;1 &amp; 0 &amp; 1&#10;\end{array}\right)\left(\begin{array}{c}&#10;\alpha_{1}\\&#10;\alpha_{2}\\&#10;\alpha_{3}&#10;\end{array}\right)=\left(\begin{array}{c}&#10;0\\&#10;0\\&#10;0&#10;\end{array}\right)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8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-1 &amp; 0 &amp;0\\&#10;2 &amp; -3 &amp; -1&amp;0\\&#10;1 &amp; 0 &amp; 1&amp;0&#10;\end{array}\right)&#10;$&#10;\end{document}"/>
  <p:tag name="IGUANATEXSIZE" val="33"/>
  <p:tag name="IGUANATEXCURSOR" val="194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4105.5"/>
  <p:tag name="OUTPUTDPI" val="1200"/>
  <p:tag name="LATEXADDIN" val="\documentclass{article}&#10;\usepackage{amsmath}&#10;\usepackage{amssymb}&#10;\usepackage{amsthm}&#10;\usepackage{xcolor}&#10;\pagestyle{empty}&#10;\begin{document}&#10;&#10;&#10;$\left(\begin{array}{ccc}&#10;1 &amp; -1 &amp; 0\\&#10;2 &amp; -3 &amp; -1\\&#10;1 &amp; 0 &amp; 1&#10;\end{array}\right)\to\left(\begin{array}{ccc}&#10;1 &amp; -1 &amp; 0\\&#10;0 &amp; -1 &amp; -1\\&#10;0 &amp; 1 &amp; 1&#10;\end{array}\right)\to\left(\begin{array}{ccc}&#10;1 &amp; -1 &amp; 0\\&#10;0 &amp; 1 &amp; 1\\&#10;0 &amp; 0 &amp; 0&#10;\end{array}\right)\to\left(\begin{array}{ccc}&#10;1 &amp; 0 &amp; 1\\&#10;0 &amp; 1 &amp; 1\\&#10;0 &amp; 0 &amp; 0&#10;\end{array}\right)$&#10;\end{document}"/>
  <p:tag name="IGUANATEXSIZE" val="33"/>
  <p:tag name="IGUANATEXCURSOR" val="468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39"/>
  <p:tag name="OUTPUTDPI" val="1200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25"/>
  <p:tag name="ORIGINALWIDTH" val="1054.5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-t\\&#10;-t\\&#10;t&#10;\end{array}\right)&#10;:&#10;t\in \mathbb{R}&#10;\right\}&#10;$&#10;\end{document}"/>
  <p:tag name="IGUANATEXSIZE" val="33"/>
  <p:tag name="IGUANATEXCURSOR" val="206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71.75"/>
  <p:tag name="OUTPUTDPI" val="1200"/>
  <p:tag name="LATEXADDIN" val="\documentclass{article}&#10;\usepackage{amsmath}&#10;\usepackage{amssymb}&#10;\usepackage{amsthm}&#10;\usepackage{xcolor}&#10;\pagestyle{empty}&#10;\begin{document}&#10;&#10;&#10;$&#10;-1\left(\begin{array}{c}&#10;1\\&#10;2\\&#10;1&#10;\end{array}\right)-1\left(\begin{array}{c}&#10;-1\\&#10;-3\\&#10;0&#10;\end{array}\right)+1\left(\begin{array}{c}&#10;0\\&#10;-1\\&#10;1&#10;\end{array}\right)=0$&#10;\end{document}"/>
  <p:tag name="IGUANATEXSIZE" val="33"/>
  <p:tag name="IGUANATEXCURSOR" val="255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429.75"/>
  <p:tag name="OUTPUTDPI" val="1200"/>
  <p:tag name="LATEXADDIN" val="\documentclass{article}&#10;\usepackage{amsmath}&#10;\usepackage{amssymb}&#10;\usepackage{amsthm}&#10;\usepackage{xcolor}&#10;\pagestyle{empty}&#10;\begin{document}&#10;&#10;&#10;$\left(\begin{array}{c}&#10;-1\\&#10;-1\\&#10;1&#10;\end{array}\right)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645"/>
  <p:tag name="OUTPUTDPI" val="1200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645"/>
  <p:tag name="OUTPUTDPI" val="1200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537"/>
  <p:tag name="OUTPUTDPI" val="1200"/>
  <p:tag name="LATEXADDIN" val="\documentclass{article}&#10;\usepackage{amsmath}&#10;\usepackage{amssymb}&#10;\usepackage{amsthm}&#10;\usepackage{xcolor}&#10;\pagestyle{empty}&#10;\begin{document}&#10;&#10;&#10;$0\neq v\in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2.5"/>
  <p:tag name="OUTPUTDPI" val="1200"/>
  <p:tag name="LATEXADDIN" val="\documentclass{article}&#10;\usepackage{amsmath}&#10;\usepackage{amssymb}&#10;\usepackage{amsthm}&#10;\usepackage{xcolor}&#10;\pagestyle{empty}&#10;\begin{document}&#10;&#10;&#10;$\{v\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555.75"/>
  <p:tag name="OUTPUTDPI" val="1200"/>
  <p:tag name="LATEXADDIN" val="\documentclass{article}&#10;\usepackage{amsmath}&#10;\usepackage{amssymb}&#10;\usepackage{amsthm}&#10;\usepackage{xcolor}&#10;\pagestyle{empty}&#10;\begin{document}&#10;&#10;&#10;$0\in S\subseteq V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5"/>
  <p:tag name="ORIGINALWIDTH" val="1137.75"/>
  <p:tag name="OUTPUTDPI" val="1200"/>
  <p:tag name="LATEXADDIN" val="\documentclass{article}&#10;\usepackage{amsmath}&#10;\usepackage{amssymb}&#10;\usepackage{amsthm}&#10;\usepackage{xcolor}&#10;\pagestyle{empty}&#10;\begin{document}&#10;&#10;&#10;$1\cdot 0_V+ \sum_{v\in S}0v=0$ 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531.75"/>
  <p:tag name="OUTPUTDPI" val="1200"/>
  <p:tag name="LATEXADDIN" val="\documentclass{article}&#10;\usepackage{amsmath}&#10;\usepackage{amssymb}&#10;\usepackage{amsthm}&#10;\usepackage{xcolor}&#10;\pagestyle{empty}&#10;\begin{document}&#10;&#10;&#10;$V=\mathbb{R}_2[x]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484.5"/>
  <p:tag name="OUTPUTDPI" val="1200"/>
  <p:tag name="LATEXADDIN" val="\documentclass{article}&#10;\usepackage{amsmath}&#10;\usepackage{amssymb}&#10;\usepackage{amsthm}&#10;\usepackage{xcolor}&#10;\pagestyle{empty}&#10;\begin{document}&#10;&#10;&#10;$\forall i \: \alpha_i=0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634.25"/>
  <p:tag name="OUTPUTDPI" val="1200"/>
  <p:tag name="LATEXADDIN" val="\documentclass{article}&#10;\usepackage{amsmath}&#10;\usepackage{amssymb}&#10;\usepackage{amsthm}&#10;\usepackage{xcolor}&#10;\pagestyle{empty}&#10;\begin{document}&#10;&#10;&#10;$S=\{2+6x,x^{2},1+2x+2x^{2}\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288.25"/>
  <p:tag name="OUTPUTDPI" val="1200"/>
  <p:tag name="LATEXADDIN" val="\documentclass{article}&#10;\usepackage{amsmath}&#10;\usepackage{amssymb}&#10;\usepackage{amsthm}&#10;\usepackage{xcolor}&#10;\pagestyle{empty}&#10;\begin{document}&#10;&#10;&#10;$\alpha_{1}(2+6x)+\alpha_{2}x^{2}+\alpha_{3}(1+2x+2x^{2})=0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3.25"/>
  <p:tag name="OUTPUTDPI" val="1200"/>
  <p:tag name="LATEXADDIN" val="\documentclass{article}&#10;\usepackage{amsmath}&#10;\usepackage{amssymb}&#10;\usepackage{amsthm}&#10;\usepackage{xcolor}&#10;\pagestyle{empty}&#10;\begin{document}&#10;&#10;&#10;$x^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09.5"/>
  <p:tag name="OUTPUTDPI" val="1200"/>
  <p:tag name="LATEXADDIN" val="\documentclass{article}&#10;\usepackage{amsmath}&#10;\usepackage{amssymb}&#10;\usepackage{amsthm}&#10;\usepackage{xcolor}&#10;\pagestyle{empty}&#10;\begin{document}&#10;&#10;&#10;$x^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2.5"/>
  <p:tag name="OUTPUTDPI" val="1200"/>
  <p:tag name="LATEXADDIN" val="\documentclass{article}&#10;\usepackage{amsmath}&#10;\usepackage{amssymb}&#10;\usepackage{amsthm}&#10;\usepackage{xcolor}&#10;\pagestyle{empty}&#10;\begin{document}&#10;&#10;&#10;$x^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68.75"/>
  <p:tag name="OUTPUTDPI" val="1200"/>
  <p:tag name="LATEXADDIN" val="\documentclass{article}&#10;\usepackage{amsmath}&#10;\usepackage{amssymb}&#10;\usepackage{amsthm}&#10;\usepackage{xcolor}&#10;\pagestyle{empty}&#10;\begin{document}&#10;&#10;&#10;$2\alpha_1+\alpha_3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32.5"/>
  <p:tag name="OUTPUTDPI" val="1200"/>
  <p:tag name="LATEXADDIN" val="\documentclass{article}&#10;\usepackage{amsmath}&#10;\usepackage{amssymb}&#10;\usepackage{amsthm}&#10;\usepackage{xcolor}&#10;\pagestyle{empty}&#10;\begin{document}&#10;&#10;&#10;$6\alpha_{1}+2\alpha_{3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70.25"/>
  <p:tag name="OUTPUTDPI" val="1200"/>
  <p:tag name="LATEXADDIN" val="\documentclass{article}&#10;\usepackage{amsmath}&#10;\usepackage{amssymb}&#10;\usepackage{amsthm}&#10;\usepackage{xcolor}&#10;\pagestyle{empty}&#10;\begin{document}&#10;&#10;&#10;$\alpha_{2}+2\alpha_{3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3.25"/>
  <p:tag name="OUTPUTDPI" val="1200"/>
  <p:tag name="LATEXADDIN" val="\documentclass{article}&#10;\usepackage{amsmath}&#10;\usepackage{amssymb}&#10;\usepackage{amsthm}&#10;\usepackage{xcolor}&#10;\pagestyle{empty}&#10;\begin{document}&#10;&#10;&#10;$x^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09.5"/>
  <p:tag name="OUTPUTDPI" val="1200"/>
  <p:tag name="LATEXADDIN" val="\documentclass{article}&#10;\usepackage{amsmath}&#10;\usepackage{amssymb}&#10;\usepackage{amsthm}&#10;\usepackage{xcolor}&#10;\pagestyle{empty}&#10;\begin{document}&#10;&#10;&#10;$x^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2.5"/>
  <p:tag name="OUTPUTDPI" val="1200"/>
  <p:tag name="LATEXADDIN" val="\documentclass{article}&#10;\usepackage{amsmath}&#10;\usepackage{amssymb}&#10;\usepackage{amsthm}&#10;\usepackage{xcolor}&#10;\pagestyle{empty}&#10;\begin{document}&#10;&#10;&#10;$x^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68.75"/>
  <p:tag name="OUTPUTDPI" val="1200"/>
  <p:tag name="LATEXADDIN" val="\documentclass{article}&#10;\usepackage{amsmath}&#10;\usepackage{amssymb}&#10;\usepackage{amsthm}&#10;\usepackage{xcolor}&#10;\pagestyle{empty}&#10;\begin{document}&#10;&#10;&#10;$2\alpha_1+\alpha_3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32.5"/>
  <p:tag name="OUTPUTDPI" val="1200"/>
  <p:tag name="LATEXADDIN" val="\documentclass{article}&#10;\usepackage{amsmath}&#10;\usepackage{amssymb}&#10;\usepackage{amsthm}&#10;\usepackage{xcolor}&#10;\pagestyle{empty}&#10;\begin{document}&#10;&#10;&#10;$6\alpha_{1}+2\alpha_{3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70.25"/>
  <p:tag name="OUTPUTDPI" val="1200"/>
  <p:tag name="LATEXADDIN" val="\documentclass{article}&#10;\usepackage{amsmath}&#10;\usepackage{amssymb}&#10;\usepackage{amsthm}&#10;\usepackage{xcolor}&#10;\pagestyle{empty}&#10;\begin{document}&#10;&#10;&#10;$\alpha_{2}+2\alpha_{3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75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2 &amp; 0 &amp; 1\\&#10;6 &amp; 0 &amp; 2\\&#10;0 &amp; 1 &amp; 2&#10;\end{array}\right)\left(\begin{array}{c}&#10;\alpha_{1}\\&#10;\alpha_{2}\\&#10;\alpha_{3}&#10;\end{array}\right)=\left(\begin{array}{c}&#10;0\\&#10;0\\&#10;0&#10;\end{array}\right)&#10;$&#10;\end{document}"/>
  <p:tag name="IGUANATEXSIZE" val="33"/>
  <p:tag name="IGUANATEXCURSOR" val="333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031.5"/>
  <p:tag name="OUTPUTDPI" val="1200"/>
  <p:tag name="LATEXADDIN" val="\documentclass{article}&#10;\usepackage{amsmath}&#10;\usepackage{amssymb}&#10;\usepackage{amsthm}&#10;\usepackage{xcolor}&#10;\pagestyle{empty}&#10;\begin{document}&#10;&#10;&#10;$\left(\begin{array}{ccc}&#10;2 &amp; 0 &amp; 1\\&#10;6 &amp; 0 &amp; 2\\&#10;0 &amp; 1 &amp; 2&#10;\end{array}\right)\to&#10;\left(\begin{array}{ccc}&#10;2 &amp; 0 &amp; 1\\&#10;0 &amp; 0 &amp; -1\\&#10;0 &amp; 1 &amp; 2&#10;\end{array}\right)\to\left(\begin{array}{ccc}&#10;2 &amp; 0 &amp; 1\\&#10;0 &amp; 1 &amp; 2\\&#10;0 &amp; 0 &amp; -1&#10;\end{array}\right)\to&#10;$&#10;\end{document}"/>
  <p:tag name="IGUANATEXSIZE" val="33"/>
  <p:tag name="IGUANATEXCURSOR" val="387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838"/>
  <p:tag name="OUTPUTDPI" val="1200"/>
  <p:tag name="LATEXADDIN" val="\documentclass{article}&#10;\usepackage{amsmath}&#10;\usepackage{amssymb}&#10;\usepackage{amsthm}&#10;\usepackage{xcolor}&#10;\pagestyle{empty}&#10;\begin{document}&#10;&#10;&#10;$\to&#10;\left(\begin{array}{ccc}&#10;2 &amp; 0 &amp; 1\\&#10;0 &amp; 1 &amp; 2\\&#10;0 &amp; 0 &amp; 1&#10;\end{array}\right)\to\left(\begin{array}{ccc}&#10;2 &amp; 0 &amp; 0\\&#10;0 &amp; 1 &amp; 0\\&#10;0 &amp; 0 &amp; 1&#10;\end{array}\right)\to\left(\begin{array}{ccc}&#10;1 &amp; 0 &amp; 0\\&#10;0 &amp; 1 &amp; 0\\&#10;0 &amp; 0 &amp; 1&#10;\end{array}\right)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2"/>
  <p:tag name="ORIGINALWIDTH" val="354.7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alpha_1=0\\&#10;\alpha_2=0\\&#10;\alpha_3=0&#10;\end{array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531.75"/>
  <p:tag name="OUTPUTDPI" val="1200"/>
  <p:tag name="LATEXADDIN" val="\documentclass{article}&#10;\usepackage{amsmath}&#10;\usepackage{amssymb}&#10;\usepackage{amsthm}&#10;\usepackage{xcolor}&#10;\pagestyle{empty}&#10;\begin{document}&#10;&#10;&#10;$V=\mathbb{R}_2[x]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634.25"/>
  <p:tag name="OUTPUTDPI" val="1200"/>
  <p:tag name="LATEXADDIN" val="\documentclass{article}&#10;\usepackage{amsmath}&#10;\usepackage{amssymb}&#10;\usepackage{amsthm}&#10;\usepackage{xcolor}&#10;\pagestyle{empty}&#10;\begin{document}&#10;&#10;&#10;$S=\{2+6x,x^{2},1+2x+2x^{2}\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783.25"/>
  <p:tag name="OUTPUTDPI" val="1200"/>
  <p:tag name="LATEXADDIN" val="\documentclass{article}&#10;\usepackage{amsmath}&#10;\usepackage{amssymb}&#10;\usepackage{amsthm}&#10;\usepackage{xcolor}&#10;\pagestyle{empty}&#10;\begin{document}&#10;&#10;&#10;$\alpha_{1}(2+6x)+\alpha_{2}x^{2}+\alpha_{3}(1+2x+2x^{2})=1+x+x^2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3.25"/>
  <p:tag name="OUTPUTDPI" val="1200"/>
  <p:tag name="LATEXADDIN" val="\documentclass{article}&#10;\usepackage{amsmath}&#10;\usepackage{amssymb}&#10;\usepackage{amsthm}&#10;\usepackage{xcolor}&#10;\pagestyle{empty}&#10;\begin{document}&#10;&#10;&#10;$x^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09.5"/>
  <p:tag name="OUTPUTDPI" val="1200"/>
  <p:tag name="LATEXADDIN" val="\documentclass{article}&#10;\usepackage{amsmath}&#10;\usepackage{amssymb}&#10;\usepackage{amsthm}&#10;\usepackage{xcolor}&#10;\pagestyle{empty}&#10;\begin{document}&#10;&#10;&#10;$x^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2.5"/>
  <p:tag name="OUTPUTDPI" val="1200"/>
  <p:tag name="LATEXADDIN" val="\documentclass{article}&#10;\usepackage{amsmath}&#10;\usepackage{amssymb}&#10;\usepackage{amsthm}&#10;\usepackage{xcolor}&#10;\pagestyle{empty}&#10;\begin{document}&#10;&#10;&#10;$x^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OUTPUTDPI" val="1200"/>
  <p:tag name="LATEXADDIN" val="\documentclass{article}&#10;\usepackage{amsmath}&#10;\usepackage{amssymb}&#10;\usepackage{amsthm}&#10;\usepackage{xcolor}&#10;\pagestyle{empty}&#10;\begin{document}&#10;&#10;&#10;$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68.75"/>
  <p:tag name="OUTPUTDPI" val="1200"/>
  <p:tag name="LATEXADDIN" val="\documentclass{article}&#10;\usepackage{amsmath}&#10;\usepackage{amssymb}&#10;\usepackage{amsthm}&#10;\usepackage{xcolor}&#10;\pagestyle{empty}&#10;\begin{document}&#10;&#10;&#10;$2\alpha_1+\alpha_3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32.5"/>
  <p:tag name="OUTPUTDPI" val="1200"/>
  <p:tag name="LATEXADDIN" val="\documentclass{article}&#10;\usepackage{amsmath}&#10;\usepackage{amssymb}&#10;\usepackage{amsthm}&#10;\usepackage{xcolor}&#10;\pagestyle{empty}&#10;\begin{document}&#10;&#10;&#10;$6\alpha_{1}+2\alpha_{3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70.25"/>
  <p:tag name="OUTPUTDPI" val="1200"/>
  <p:tag name="LATEXADDIN" val="\documentclass{article}&#10;\usepackage{amsmath}&#10;\usepackage{amssymb}&#10;\usepackage{amsthm}&#10;\usepackage{xcolor}&#10;\pagestyle{empty}&#10;\begin{document}&#10;&#10;&#10;$\alpha_{2}+2\alpha_{3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543"/>
  <p:tag name="OUTPUTDPI" val="1200"/>
  <p:tag name="LATEXADDIN" val="\documentclass{article}&#10;\usepackage{amsmath}&#10;\usepackage{amssymb}&#10;\usepackage{amsthm}&#10;\usepackage{xcolor}&#10;\pagestyle{empty}&#10;\begin{document}&#10;&#10;&#10;$1+x+x^2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OUTPUTDPI" val="1200"/>
  <p:tag name="LATEXADDIN" val="\documentclass{article}&#10;\usepackage{amsmath}&#10;\usepackage{amssymb}&#10;\usepackage{amsthm}&#10;\usepackage{xcolor}&#10;\pagestyle{empty}&#10;\begin{document}&#10;&#10;&#10;$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OUTPUTDPI" val="1200"/>
  <p:tag name="LATEXADDIN" val="\documentclass{article}&#10;\usepackage{amsmath}&#10;\usepackage{amssymb}&#10;\usepackage{amsthm}&#10;\usepackage{xcolor}&#10;\pagestyle{empty}&#10;\begin{document}&#10;&#10;&#10;$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3.25"/>
  <p:tag name="OUTPUTDPI" val="1200"/>
  <p:tag name="LATEXADDIN" val="\documentclass{article}&#10;\usepackage{amsmath}&#10;\usepackage{amssymb}&#10;\usepackage{amsthm}&#10;\usepackage{xcolor}&#10;\pagestyle{empty}&#10;\begin{document}&#10;&#10;&#10;$x^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09.5"/>
  <p:tag name="OUTPUTDPI" val="1200"/>
  <p:tag name="LATEXADDIN" val="\documentclass{article}&#10;\usepackage{amsmath}&#10;\usepackage{amssymb}&#10;\usepackage{amsthm}&#10;\usepackage{xcolor}&#10;\pagestyle{empty}&#10;\begin{document}&#10;&#10;&#10;$x^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2.5"/>
  <p:tag name="OUTPUTDPI" val="1200"/>
  <p:tag name="LATEXADDIN" val="\documentclass{article}&#10;\usepackage{amsmath}&#10;\usepackage{amssymb}&#10;\usepackage{amsthm}&#10;\usepackage{xcolor}&#10;\pagestyle{empty}&#10;\begin{document}&#10;&#10;&#10;$x^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OUTPUTDPI" val="1200"/>
  <p:tag name="LATEXADDIN" val="\documentclass{article}&#10;\usepackage{amsmath}&#10;\usepackage{amssymb}&#10;\usepackage{amsthm}&#10;\usepackage{xcolor}&#10;\pagestyle{empty}&#10;\begin{document}&#10;&#10;&#10;$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OUTPUTDPI" val="1200"/>
  <p:tag name="LATEXADDIN" val="\documentclass{article}&#10;\usepackage{amsmath}&#10;\usepackage{amssymb}&#10;\usepackage{amsthm}&#10;\usepackage{xcolor}&#10;\pagestyle{empty}&#10;\begin{document}&#10;&#10;&#10;$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OUTPUTDPI" val="1200"/>
  <p:tag name="LATEXADDIN" val="\documentclass{article}&#10;\usepackage{amsmath}&#10;\usepackage{amssymb}&#10;\usepackage{amsthm}&#10;\usepackage{xcolor}&#10;\pagestyle{empty}&#10;\begin{document}&#10;&#10;&#10;$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68.75"/>
  <p:tag name="OUTPUTDPI" val="1200"/>
  <p:tag name="LATEXADDIN" val="\documentclass{article}&#10;\usepackage{amsmath}&#10;\usepackage{amssymb}&#10;\usepackage{amsthm}&#10;\usepackage{xcolor}&#10;\pagestyle{empty}&#10;\begin{document}&#10;&#10;&#10;$2\alpha_1+\alpha_3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32.5"/>
  <p:tag name="OUTPUTDPI" val="1200"/>
  <p:tag name="LATEXADDIN" val="\documentclass{article}&#10;\usepackage{amsmath}&#10;\usepackage{amssymb}&#10;\usepackage{amsthm}&#10;\usepackage{xcolor}&#10;\pagestyle{empty}&#10;\begin{document}&#10;&#10;&#10;$6\alpha_{1}+2\alpha_{3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70.25"/>
  <p:tag name="OUTPUTDPI" val="1200"/>
  <p:tag name="LATEXADDIN" val="\documentclass{article}&#10;\usepackage{amsmath}&#10;\usepackage{amssymb}&#10;\usepackage{amsthm}&#10;\usepackage{xcolor}&#10;\pagestyle{empty}&#10;\begin{document}&#10;&#10;&#10;$\alpha_{2}+2\alpha_{3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75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2 &amp; 0 &amp; 1\\&#10;6 &amp; 0 &amp; 2\\&#10;0 &amp; 1 &amp; 2&#10;\end{array}\right)\left(\begin{array}{c}&#10;\alpha_{1}\\&#10;\alpha_{2}\\&#10;\alpha_{3}&#10;\end{array}\right)=\left(\begin{array}{c}&#10;1\\&#10;1\\&#10;1&#10;\end{array}\right)&#10;$&#10;\end{document}"/>
  <p:tag name="IGUANATEXSIZE" val="33"/>
  <p:tag name="IGUANATEXCURSOR" val="333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597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2 &amp; 0 &amp; 1 &amp; 1\\&#10;6 &amp; 0 &amp; 2 &amp; 1\\&#10;0 &amp; 1 &amp; 2 &amp; 1&#10;\end{array}\right)\to\left(\begin{array}{ccc|c}&#10;2 &amp; 0 &amp; 1 &amp; 1\\&#10;0 &amp; 0 &amp; -1 &amp; -2\\&#10;0 &amp; 1 &amp; 2 &amp; 1&#10;\end{array}\right)\to\left(\begin{array}{ccc|c}&#10;2 &amp; 0 &amp; 1 &amp; 1\\&#10;0 &amp; 1 &amp; 2 &amp; 1\\&#10;0 &amp; 0 &amp; -1 &amp; -2&#10;\end{array}\right)&#10;$&#10;\end{document}"/>
  <p:tag name="IGUANATEXSIZE" val="33"/>
  <p:tag name="IGUANATEXCURSOR" val="428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688.5"/>
  <p:tag name="OUTPUTDPI" val="1200"/>
  <p:tag name="LATEXADDIN" val="\documentclass{article}&#10;\usepackage{amsmath}&#10;\usepackage{amssymb}&#10;\usepackage{amsthm}&#10;\usepackage{xcolor}&#10;\pagestyle{empty}&#10;\begin{document}&#10;&#10;&#10;$&#10;\to\left(\begin{array}{ccc|c}&#10;2 &amp; 0 &amp; 1 &amp; 1\\&#10;0 &amp; 1 &amp; 2 &amp; 1\\&#10;0 &amp; 0 &amp; 1 &amp; 2&#10;\end{array}\right)\to\left(\begin{array}{ccc|c}&#10;2 &amp; 0 &amp; 0 &amp; -1\\&#10;0 &amp; 1 &amp; 0 &amp; -3\\&#10;0 &amp; 0 &amp; 1 &amp; 2&#10;\end{array}\right)\to\left(\begin{array}{ccc|c}&#10;1 &amp; 0 &amp; 0 &amp; -0.5\\&#10;0 &amp; 1 &amp; 0 &amp; -3\\&#10;0 &amp; 0 &amp; 1 &amp; 2&#10;\end{array}\right)&#10;$&#10;\end{document}"/>
  <p:tag name="IGUANATEXSIZE" val="33"/>
  <p:tag name="IGUANATEXCURSOR" val="433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2"/>
  <p:tag name="ORIGINALWIDTH" val="546.7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alpha_1=-0.5\\&#10;\alpha_2=-3\\&#10;\alpha_3=2&#10;\end{array}&#10;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25"/>
  <p:tag name="OUTPUTDPI" val="1200"/>
  <p:tag name="LATEXADDIN" val="\documentclass{article}&#10;\usepackage{amsmath}&#10;\usepackage{amssymb}&#10;\usepackage{amsthm}&#10;\usepackage{xcolor}&#10;\pagestyle{empty}&#10;\begin{document}&#10;&#10;&#10;$S=\{v_{1},\dots v_{n}\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.25"/>
  <p:tag name="ORIGINALWIDTH" val="1093.5"/>
  <p:tag name="OUTPUTDPI" val="1200"/>
  <p:tag name="LATEXADDIN" val="\documentclass{article}&#10;\usepackage{amsmath}&#10;\usepackage{amssymb}&#10;\usepackage{amsthm}&#10;\usepackage{xcolor}&#10;\pagestyle{empty}&#10;\begin{document}&#10;&#10;&#10;$S^{'}=\{v_{1},w_{2},\dots w_{n}\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648.75"/>
  <p:tag name="OUTPUTDPI" val="1200"/>
  <p:tag name="LATEXADDIN" val="\documentclass{article}&#10;\usepackage{amsmath}&#10;\usepackage{amssymb}&#10;\usepackage{amsthm}&#10;\usepackage{xcolor}&#10;\pagestyle{empty}&#10;\begin{document}&#10;&#10;&#10;$w_{i}=v_{i}+v_{1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104.25"/>
  <p:tag name="OUTPUTDPI" val="1200"/>
  <p:tag name="LATEXADDIN" val="\documentclass{article}&#10;\usepackage{amsmath}&#10;\usepackage{amssymb}&#10;\usepackage{amsthm}&#10;\usepackage{xcolor}&#10;\pagestyle{empty}&#10;\begin{document}&#10;&#10;&#10;$S'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"/>
  <p:tag name="ORIGINALWIDTH" val="1526.25"/>
  <p:tag name="OUTPUTDPI" val="1200"/>
  <p:tag name="LATEXADDIN" val="\documentclass{article}&#10;\usepackage{amsmath}&#10;\usepackage{amssymb}&#10;\usepackage{amsthm}&#10;\usepackage{xcolor}&#10;\pagestyle{empty}&#10;\begin{document}&#10;&#10;&#10;$\alpha_{1}v_{1}+\alpha_{2}w_{2}+\cdots\alpha_{n}w_{n}=0$&#10;\end{document}"/>
  <p:tag name="IGUANATEXSIZE" val="33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663.75"/>
  <p:tag name="OUTPUTDPI" val="1200"/>
  <p:tag name="LATEXADDIN" val="\documentclass{article}&#10;\usepackage{amsmath}&#10;\usepackage{amssymb}&#10;\usepackage{amsthm}&#10;\usepackage{xcolor}&#10;\pagestyle{empty}&#10;\begin{document}&#10;&#10;&#10;$0=\alpha_{1}v_{1}+\alpha_{2}w_{2}+\cdots\alpha_{n}w_{n}=\alpha_{1}v_{1}+\alpha_{2}(v_{1}+v_{2})+\cdots\alpha_{n}(v_{1}+v_{n})$&#10;\end{document}"/>
  <p:tag name="IGUANATEXSIZE" val="33"/>
  <p:tag name="IGUANATEXCURSOR" val="269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45.25"/>
  <p:tag name="OUTPUTDPI" val="1200"/>
  <p:tag name="LATEXADDIN" val="\documentclass{article}&#10;\usepackage{amsmath}&#10;\usepackage{amssymb}&#10;\usepackage{amsthm}&#10;\usepackage{xcolor}&#10;\pagestyle{empty}&#10;\begin{document}&#10;&#10;&#10;$=(\alpha_{1}+\alpha_{2}+\cdots+\alpha_{n})v_{1}+\alpha_{2}v_{2}+\cdots\alpha_{n}v_{n}$&#10;\end{document}"/>
  <p:tag name="IGUANATEXSIZE" val="33"/>
  <p:tag name="IGUANATEXCURSOR" val="229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31"/>
  <p:tag name="OUTPUTDPI" val="1200"/>
  <p:tag name="LATEXADDIN" val="\documentclass{article}&#10;\usepackage{amsmath}&#10;\usepackage{amssymb}&#10;\usepackage{amsthm}&#10;\usepackage{xcolor}&#10;\pagestyle{empty}&#10;\begin{document}&#10;&#10;&#10;$(\alpha_{1}+\alpha_{2}+\cdots+\alpha_{n})=0,\,\alpha_{2}=0\dots\alpha_{n}=0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356.75"/>
  <p:tag name="OUTPUTDPI" val="1200"/>
  <p:tag name="LATEXADDIN" val="\documentclass{article}&#10;\usepackage{amsmath}&#10;\usepackage{amssymb}&#10;\usepackage{amsthm}&#10;\usepackage{xcolor}&#10;\pagestyle{empty}&#10;\begin{document}&#10;&#10;&#10;$\alpha_{1}=0,\,\alpha_{2}=0\dots\alpha_{n}=0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2.75"/>
  <p:tag name="OUTPUTDPI" val="1200"/>
  <p:tag name="LATEXADDIN" val="\documentclass{article}&#10;\usepackage{amsmath}&#10;\usepackage{amssymb}&#10;\usepackage{amsthm}&#10;\usepackage{xcolor}&#10;\pagestyle{empty}&#10;\begin{document}&#10;&#10;&#10;$S\subseteq span(S)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90.75"/>
  <p:tag name="OUTPUTDPI" val="1200"/>
  <p:tag name="LATEXADDIN" val="\documentclass{article}&#10;\usepackage{amsmath}&#10;\usepackage{amssymb}&#10;\usepackage{amsthm}&#10;\usepackage{xcolor}&#10;\pagestyle{empty}&#10;\begin{document}&#10;&#10;&#10;$\forall W\leq V: S\subseteq W \Rightarrow span(S)\subseteq W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03.75"/>
  <p:tag name="OUTPUTDPI" val="1200"/>
  <p:tag name="LATEXADDIN" val="\documentclass{article}&#10;\usepackage{amsmath}&#10;\usepackage{amssymb}&#10;\usepackage{amsthm}&#10;\usepackage{xcolor}&#10;\pagestyle{empty}&#10;\begin{document}&#10;&#10;&#10;$S=&#10; \{&#10;e_1=\left(\begin{array}{c}&#10;1\\&#10;0\\&#10;0&#10;\end{array}\right),&#10;e_2=&#10;\left(\begin{array}{c}&#10;0\\&#10;1\\&#10;0&#10;\end{array}\right)\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3.75"/>
  <p:tag name="OUTPUTDPI" val="1200"/>
  <p:tag name="LATEXADDIN" val="\documentclass{article}&#10;\usepackage{amsmath}&#10;\usepackage{amssymb}&#10;\usepackage{amsthm}&#10;\usepackage{xcolor}&#10;\pagestyle{empty}&#10;\begin{document}&#10;&#10;&#10;$e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6.75"/>
  <p:tag name="OUTPUTDPI" val="1200"/>
  <p:tag name="LATEXADDIN" val="\documentclass{article}&#10;\usepackage{amsmath}&#10;\usepackage{amssymb}&#10;\usepackage{amsthm}&#10;\usepackage{xcolor}&#10;\pagestyle{empty}&#10;\begin{document}&#10;&#10;&#10;$e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2e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156.75"/>
  <p:tag name="OUTPUTDPI" val="1200"/>
  <p:tag name="LATEXADDIN" val="\documentclass{article}&#10;\usepackage{amsmath}&#10;\usepackage{amssymb}&#10;\usepackage{amsthm}&#10;\usepackage{xcolor}&#10;\pagestyle{empty}&#10;\begin{document}&#10;&#10;&#10;$3e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158.25"/>
  <p:tag name="OUTPUTDPI" val="1200"/>
  <p:tag name="LATEXADDIN" val="\documentclass{article}&#10;\usepackage{amsmath}&#10;\usepackage{amssymb}&#10;\usepackage{amsthm}&#10;\usepackage{xcolor}&#10;\pagestyle{empty}&#10;\begin{document}&#10;&#10;&#10;$4e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5e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158.25"/>
  <p:tag name="OUTPUTDPI" val="1200"/>
  <p:tag name="LATEXADDIN" val="\documentclass{article}&#10;\usepackage{amsmath}&#10;\usepackage{amssymb}&#10;\usepackage{amsthm}&#10;\usepackage{xcolor}&#10;\pagestyle{empty}&#10;\begin{document}&#10;&#10;&#10;$2e_2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159.75"/>
  <p:tag name="OUTPUTDPI" val="1200"/>
  <p:tag name="LATEXADDIN" val="\documentclass{article}&#10;\usepackage{amsmath}&#10;\usepackage{amssymb}&#10;\usepackage{amsthm}&#10;\usepackage{xcolor}&#10;\pagestyle{empty}&#10;\begin{document}&#10;&#10;&#10;$3e_2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86"/>
  <p:tag name="OUTPUTDPI" val="1200"/>
  <p:tag name="LATEXADDIN" val="\documentclass{article}&#10;\usepackage{amsmath}&#10;\usepackage{amssymb}&#10;\usepackage{amsthm}&#10;\usepackage{xcolor}&#10;\pagestyle{empty}&#10;\begin{document}&#10;&#10;&#10;$-e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248.25"/>
  <p:tag name="OUTPUTDPI" val="1200"/>
  <p:tag name="LATEXADDIN" val="\documentclass{article}&#10;\usepackage{amsmath}&#10;\usepackage{amssymb}&#10;\usepackage{amsthm}&#10;\usepackage{xcolor}&#10;\pagestyle{empty}&#10;\begin{document}&#10;&#10;&#10;$-2e_1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486.75"/>
  <p:tag name="OUTPUTDPI" val="1200"/>
  <p:tag name="LATEXADDIN" val="\documentclass{article}&#10;\usepackage{amsmath}&#10;\usepackage{amssymb}&#10;\usepackage{amsthm}&#10;\usepackage{xcolor}&#10;\pagestyle{empty}&#10;\begin{document}&#10;&#10;&#10;$2e_1+2e_2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&#10;&#10;$4e_1+e_2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579.75"/>
  <p:tag name="OUTPUTDPI" val="1200"/>
  <p:tag name="LATEXADDIN" val="\documentclass{article}&#10;\usepackage{amsmath}&#10;\usepackage{amssymb}&#10;\usepackage{amsthm}&#10;\usepackage{xcolor}&#10;\pagestyle{empty}&#10;\begin{document}&#10;&#10;&#10;$-2e_1+3e_2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83"/>
  <p:tag name="OUTPUTDPI" val="1200"/>
  <p:tag name="LATEXADDIN" val="\documentclass{article}&#10;\usepackage{amsmath}&#10;\usepackage{amssymb}&#10;\usepackage{amsthm}&#10;\usepackage{xcolor}&#10;\pagestyle{empty}&#10;\begin{document}&#10;&#10;&#10;$ae_1+be_2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03.75"/>
  <p:tag name="OUTPUTDPI" val="1200"/>
  <p:tag name="LATEXADDIN" val="\documentclass{article}&#10;\usepackage{amsmath}&#10;\usepackage{amssymb}&#10;\usepackage{amsthm}&#10;\usepackage{xcolor}&#10;\pagestyle{empty}&#10;\begin{document}&#10;&#10;&#10;$S=&#10; \{&#10;e_1=\left(\begin{array}{c}&#10;1\\&#10;0\\&#10;0&#10;\end{array}\right),&#10;e_2=&#10;\left(\begin{array}{c}&#10;0\\&#10;1\\&#10;0&#10;\end{array}\right)\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31"/>
  <p:tag name="OUTPUTDPI" val="1200"/>
  <p:tag name="LATEXADDIN" val="\documentclass{article}&#10;\usepackage{amsmath}&#10;\usepackage{amssymb}&#10;\usepackage{amsthm}&#10;\usepackage{xcolor}&#10;\pagestyle{empty}&#10;\begin{document}&#10;&#10;&#10;$\{ae_1+be_2: a,b\in \mathbb{R}\}\subseteq span(S)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27.25"/>
  <p:tag name="OUTPUTDPI" val="1200"/>
  <p:tag name="LATEXADDIN" val="\documentclass{article}&#10;\usepackage{amsmath}&#10;\usepackage{amssymb}&#10;\usepackage{amsthm}&#10;\usepackage{xcolor}&#10;\pagestyle{empty}&#10;\begin{document}&#10;&#10;&#10;$\{ae_1+be_2: a,b\in \mathbb{R}\}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78.5"/>
  <p:tag name="OUTPUTDPI" val="1200"/>
  <p:tag name="LATEXADDIN" val="\documentclass{article}&#10;\usepackage{amsmath}&#10;\usepackage{amssymb}&#10;\usepackage{amsthm}&#10;\usepackage{xcolor}&#10;\pagestyle{empty}&#10;\begin{document}&#10;&#10;&#10;$S\subseteq \{ae_1+be_2: a,b\in \mathbb{R}\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31"/>
  <p:tag name="OUTPUTDPI" val="1200"/>
  <p:tag name="LATEXADDIN" val="\documentclass{article}&#10;\usepackage{amsmath}&#10;\usepackage{amssymb}&#10;\usepackage{amsthm}&#10;\usepackage{xcolor}&#10;\pagestyle{empty}&#10;\begin{document}&#10;&#10;&#10;$\{ae_1+be_2: a,b\in \mathbb{R}\}\supseteq span(S)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03.75"/>
  <p:tag name="OUTPUTDPI" val="1200"/>
  <p:tag name="LATEXADDIN" val="\documentclass{article}&#10;\usepackage{amsmath}&#10;\usepackage{amssymb}&#10;\usepackage{amsthm}&#10;\usepackage{xcolor}&#10;\pagestyle{empty}&#10;\begin{document}&#10;&#10;&#10;$S=&#10; \{&#10;e_1=\left(\begin{array}{c}&#10;1\\&#10;0\\&#10;0&#10;\end{array}\right),&#10;e_2=&#10;\left(\begin{array}{c}&#10;0\\&#10;1\\&#10;0&#10;\end{array}\right)\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31"/>
  <p:tag name="OUTPUTDPI" val="1200"/>
  <p:tag name="LATEXADDIN" val="\documentclass{article}&#10;\usepackage{amsmath}&#10;\usepackage{amssymb}&#10;\usepackage{amsthm}&#10;\usepackage{xcolor}&#10;\pagestyle{empty}&#10;\begin{document}&#10;&#10;&#10;$\{ae_1+be_2: a,b\in \mathbb{R}\}\subseteq span(S)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31"/>
  <p:tag name="OUTPUTDPI" val="1200"/>
  <p:tag name="LATEXADDIN" val="\documentclass{article}&#10;\usepackage{amsmath}&#10;\usepackage{amssymb}&#10;\usepackage{amsthm}&#10;\usepackage{xcolor}&#10;\pagestyle{empty}&#10;\begin{document}&#10;&#10;&#10;$\{ae_1+be_2: a,b\in \mathbb{R}\}\supseteq span(S)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831.25"/>
  <p:tag name="OUTPUTDPI" val="1200"/>
  <p:tag name="LATEXADDIN" val="\documentclass{article}&#10;\usepackage{amsmath}&#10;\usepackage{amssymb}&#10;\usepackage{amsthm}&#10;\usepackage{xcolor}&#10;\pagestyle{empty}&#10;\begin{document}&#10;&#10;&#10;$span(S)=\{ae_1+be_2: a,b\in \mathbb{R}\}&#10;=\{&#10;\begin{pmatrix}&#10;a\\&#10;b\\&#10;0&#10;\end{pmatrix}&#10;: a,b\in \mathbb{R}&#10;\}&#10;$&#10;\end{document}"/>
  <p:tag name="IGUANATEXSIZE" val="33"/>
  <p:tag name="IGUANATEXCURSOR" val="248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80.5"/>
  <p:tag name="OUTPUTDPI" val="1200"/>
  <p:tag name="LATEXADDIN" val="\documentclass{article}&#10;\usepackage{amsmath}&#10;\usepackage{amssymb}&#10;\usepackage{amsthm}&#10;\usepackage{xcolor}&#10;\pagestyle{empty}&#10;\begin{document}&#10;&#10;&#10;$S=\{v_1,\dots, v_n\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28"/>
  <p:tag name="OUTPUTDPI" val="1200"/>
  <p:tag name="LATEXADDIN" val="\documentclass{article}&#10;\usepackage{amsmath}&#10;\usepackage{amssymb}&#10;\usepackage{amsthm}&#10;\usepackage{xcolor}&#10;\pagestyle{empty}&#10;\begin{document}&#10;&#10;&#10;$span(S)=\{\alpha_1v_1 + \cdots + \alpha_n v_n:&#10;\; \forall i \; \alpha_i \in \mathbb{F}&#10;\}$&#10;\end{document}"/>
  <p:tag name="IGUANATEXSIZE" val="44"/>
  <p:tag name="IGUANATEXCURSOR" val="230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41.25"/>
  <p:tag name="ORIGINALWIDTH" val="1297.5"/>
  <p:tag name="OUTPUTDPI" val="1200"/>
  <p:tag name="LATEXADDIN" val="\documentclass{article}&#10;\usepackage{amsmath}&#10;\usepackage{amssymb}&#10;\usepackage{amsthm}&#10;\usepackage{xcolor}&#10;\pagestyle{empty}&#10;\begin{document}&#10;&#10;&#10;$$=\{\sum_{i=1}^n \alpha_i v_i : \; \forall i \; \alpha_i \in \mathbb{F}\}$$&#10;\end{document}"/>
  <p:tag name="IGUANATEXSIZE" val="44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758.25"/>
  <p:tag name="OUTPUTDPI" val="1200"/>
  <p:tag name="LATEXADDIN" val="\documentclass{article}&#10;\usepackage{amsmath}&#10;\usepackage{amssymb}&#10;\usepackage{amsthm}&#10;\usepackage{xcolor}&#10;\pagestyle{empty}&#10;\begin{document}&#10;&#10;&#10;$span(\emptyset)=\{0\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2601"/>
  <p:tag name="OUTPUTDPI" val="1200"/>
  <p:tag name="LATEXADDIN" val="\documentclass{article}&#10;\usepackage{amsmath}&#10;\usepackage{amssymb}&#10;\usepackage{amsthm}&#10;\usepackage{xcolor}&#10;\pagestyle{empty}&#10;\begin{document}&#10;&#10;&#10;$&#10;W=&#10;\left\{&#10;\begin{pmatrix}&#10;x_1 \\&#10;x_2 \\&#10;x_3 \\&#10;x_4&#10;\end{pmatrix}&#10;\in V &#10;: &#10;\begin{array}{cl}&#10;x_1 +x_2 +x_3=0 &amp;\land&#10;\\&#10;-x_1+x_2 +2x_3=0&amp;&#10;\end{array} &#10;\right\}&#10;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96"/>
  <p:tag name="OUTPUTDPI" val="1200"/>
  <p:tag name="LATEXADDIN" val="\documentclass{article}&#10;\usepackage{amsmath}&#10;\usepackage{amssymb}&#10;\usepackage{amsthm}&#10;\usepackage{xcolor}&#10;\pagestyle{empty}&#10;\begin{document}&#10;&#10;&#10;$V=\mathbb{R}^4$&#10;\end{document}"/>
  <p:tag name="IGUANATEXSIZE" val="44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2601"/>
  <p:tag name="OUTPUTDPI" val="1200"/>
  <p:tag name="LATEXADDIN" val="\documentclass{article}&#10;\usepackage{amsmath}&#10;\usepackage{amssymb}&#10;\usepackage{amsthm}&#10;\usepackage{xcolor}&#10;\pagestyle{empty}&#10;\begin{document}&#10;&#10;&#10;$&#10;W=&#10;\left\{&#10;\begin{pmatrix}&#10;x_1 \\&#10;x_2 \\&#10;x_3 \\&#10;x_4&#10;\end{pmatrix}&#10;\in V &#10;: &#10;\begin{array}{cl}&#10;x_1 +x_2 +x_3=0 &amp;\land&#10;\\&#10;-x_1+x_2 +2x_3=0&amp;&#10;\end{array} &#10;\right\}&#10;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96"/>
  <p:tag name="OUTPUTDPI" val="1200"/>
  <p:tag name="LATEXADDIN" val="\documentclass{article}&#10;\usepackage{amsmath}&#10;\usepackage{amssymb}&#10;\usepackage{amsthm}&#10;\usepackage{xcolor}&#10;\pagestyle{empty}&#10;\begin{document}&#10;&#10;&#10;$V=\mathbb{R}^4$&#10;\end{document}"/>
  <p:tag name="IGUANATEXSIZE" val="44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044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1&amp;1 &amp; 0\\&#10;-1&amp;1&amp;2 &amp; 0&#10;\end{pmatrix}&#10;\to &#10;\begin{pmatrix}&#10;1 &amp;1&amp;1 &amp;0\\&#10;0&amp;2&amp;3&amp;0&#10;\end{pmatrix}&#10;\to &#10;\begin{pmatrix}&#10;1 &amp;0&amp;-0.5&amp;0 \\&#10;0&amp;1&amp;1.5&amp;0&#10;\end{pmatrix}&#10;$&#10;\end{document}"/>
  <p:tag name="IGUANATEXSIZE" val="33"/>
  <p:tag name="IGUANATEXCURSOR" val="254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39"/>
  <p:tag name="OUTPUTDPI" val="1200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1272"/>
  <p:tag name="OUTPUTDPI" val="1200"/>
  <p:tag name="LATEXADDIN" val="\documentclass{article}&#10;\usepackage{amsmath}&#10;\usepackage{amssymb}&#10;\usepackage{amsthm}&#10;\usepackage{xcolor}&#10;\pagestyle{empty}&#10;\begin{document}&#10;&#10;&#10;$&#10;\left\{&#10;\begin{pmatrix}&#10;0.5\textcolor{blue}{t} \\&#10;-1.5 \textcolor{blue}{t} \\&#10;\textcolor{blue}{t} \\&#10;\textcolor{magenta}{s}&#10;\end{pmatrix}&#10;\; :\; \textcolor{magenta}{s},\textcolor{blue}{t} \in \mathbb{R}&#10;\right\}&#10;$&#10;\end{document}"/>
  <p:tag name="IGUANATEXSIZE" val="33"/>
  <p:tag name="IGUANATEXCURSOR" val="357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6.5"/>
  <p:tag name="OUTPUTDPI" val="1200"/>
  <p:tag name="LATEXADDIN" val="\documentclass{article}&#10;\usepackage{amsmath}&#10;\usepackage{amssymb}&#10;\usepackage{amsthm}&#10;\usepackage{xcolor}&#10;\pagestyle{empty}&#10;\begin{document}&#10;&#10;&#10;$\textcolor{magenta}{s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2601"/>
  <p:tag name="OUTPUTDPI" val="1200"/>
  <p:tag name="LATEXADDIN" val="\documentclass{article}&#10;\usepackage{amsmath}&#10;\usepackage{amssymb}&#10;\usepackage{amsthm}&#10;\usepackage{xcolor}&#10;\pagestyle{empty}&#10;\begin{document}&#10;&#10;&#10;$&#10;W=&#10;\left\{&#10;\begin{pmatrix}&#10;x_1 \\&#10;x_2 \\&#10;x_3 \\&#10;x_4&#10;\end{pmatrix}&#10;\in V &#10;: &#10;\begin{array}{cl}&#10;x_1 +x_2 +x_3=0 &amp;\land&#10;\\&#10;-x_1+x_2 +2x_3=0&amp;&#10;\end{array} &#10;\right\}&#10;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96"/>
  <p:tag name="OUTPUTDPI" val="1200"/>
  <p:tag name="LATEXADDIN" val="\documentclass{article}&#10;\usepackage{amsmath}&#10;\usepackage{amssymb}&#10;\usepackage{amsthm}&#10;\usepackage{xcolor}&#10;\pagestyle{empty}&#10;\begin{document}&#10;&#10;&#10;$V=\mathbb{R}^4$&#10;\end{document}"/>
  <p:tag name="IGUANATEXSIZE" val="44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4783.5"/>
  <p:tag name="OUTPUTDPI" val="1200"/>
  <p:tag name="LATEXADDIN" val="\documentclass{article}&#10;\usepackage{amsmath}&#10;\usepackage{amssymb}&#10;\usepackage{amsthm}&#10;\usepackage{xcolor}&#10;\pagestyle{empty}&#10;\begin{document}&#10;&#10;&#10;$&#10;\left\{&#10;\begin{pmatrix}&#10;0.5\textcolor{blue}{t} \\&#10;-1.5 \textcolor{blue}{t} \\&#10;\textcolor{blue}{t} \\&#10;\textcolor{magenta}{s}&#10;\end{pmatrix}&#10;\; :\; \textcolor{magenta}{s},\textcolor{blue}{t} \in \mathbb{R}&#10;\right\}&#10;=&#10;\left\{\textcolor{blue}{t} &#10;\begin{pmatrix}&#10;0.5\\&#10;-1.5  \\&#10;1 \\&#10;0&#10;\end{pmatrix}&#10;+&#10;\textcolor{magenta}{s}&#10;\begin{pmatrix}&#10;0\\&#10;0\\&#10;0 \\&#10;1&#10;\end{pmatrix}&#10;\; :\; \textcolor{magenta}{s},\textcolor{blue}{t} \in \mathbb{R}&#10;\right\}&#10;=&#10;span&#10;\left\{ &#10;\begin{pmatrix}&#10;0.5\\&#10;-1.5  \\&#10;1 \\&#10;0&#10;\end{pmatrix}&#10;,&#10;\begin{pmatrix}&#10;0\\&#10;0\\&#10;0 \\&#10;1&#10;\end{pmatrix}&#10;\right\}&#10;$&#10;\end{document}"/>
  <p:tag name="IGUANATEXSIZE" val="33"/>
  <p:tag name="IGUANATEXCURSOR" val="698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5.5"/>
  <p:tag name="ORIGINALWIDTH" val="276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textcolor{blue}{t} =1\\&#10;\textcolor{magenta}{s} =0&#10;\end{array}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3.25"/>
  <p:tag name="ORIGINALWIDTH" val="270.7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textcolor{blue}{t} =0\\&#10;\textcolor{magenta}{s} =1&#10;\end{array}&#10;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125.25"/>
  <p:tag name="OUTPUTDPI" val="1200"/>
  <p:tag name="LATEXADDIN" val="\documentclass{article}&#10;\usepackage{amsmath}&#10;\usepackage{amssymb}&#10;\usepackage{amsthm}&#10;\usepackage{xcolor}&#10;\pagestyle{empty}&#10;\begin{document}&#10;&#10;&#10;$&#10;S=\{v_{1}=\left(\begin{array}{cc}&#10;1 &amp; 1\\&#10;0 &amp; 1&#10;\end{array}\right),v_{2}=\left(\begin{array}{cc}&#10;2 &amp; 0\\&#10;1 &amp; 3&#10;\end{array}\right),v_{3}=\left(\begin{array}{cc}&#10;1 &amp; -1\\&#10;1 &amp; 0&#10;\end{array}\right)\}&#10;$&#10;\end{document}"/>
  <p:tag name="IGUANATEXSIZE" val="33"/>
  <p:tag name="IGUANATEXCURSOR" val="340"/>
  <p:tag name="TRANSPARENCY" val="True"/>
  <p:tag name="FILENAME" val=""/>
  <p:tag name="INPUTTYPE" val="0"/>
  <p:tag name="LATEXENGINEID" val="0"/>
  <p:tag name="TEMPFOLDER" val="c:\temp\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23.75"/>
  <p:tag name="OUTPUTDPI" val="1200"/>
  <p:tag name="LATEXADDIN" val="\documentclass{article}&#10;\usepackage{amsmath}&#10;\usepackage{amssymb}&#10;\usepackage{amsthm}&#10;\usepackage{xcolor}&#10;\pagestyle{empty}&#10;\begin{document}&#10;&#10;&#10;$W=span(S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125.25"/>
  <p:tag name="OUTPUTDPI" val="1200"/>
  <p:tag name="LATEXADDIN" val="\documentclass{article}&#10;\usepackage{amsmath}&#10;\usepackage{amssymb}&#10;\usepackage{amsthm}&#10;\usepackage{xcolor}&#10;\pagestyle{empty}&#10;\begin{document}&#10;&#10;&#10;$&#10;S=\{v_{1}=\left(\begin{array}{cc}&#10;1 &amp; 1\\&#10;0 &amp; 1&#10;\end{array}\right),v_{2}=\left(\begin{array}{cc}&#10;2 &amp; 0\\&#10;1 &amp; 3&#10;\end{array}\right),v_{3}=\left(\begin{array}{cc}&#10;1 &amp; -1\\&#10;1 &amp; 0&#10;\end{array}\right)\}&#10;$&#10;\end{document}"/>
  <p:tag name="IGUANATEXSIZE" val="33"/>
  <p:tag name="IGUANATEXCURSOR" val="340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23.75"/>
  <p:tag name="OUTPUTDPI" val="1200"/>
  <p:tag name="LATEXADDIN" val="\documentclass{article}&#10;\usepackage{amsmath}&#10;\usepackage{amssymb}&#10;\usepackage{amsthm}&#10;\usepackage{xcolor}&#10;\pagestyle{empty}&#10;\begin{document}&#10;&#10;&#10;$W=span(S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1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a &amp; b\\&#10;c &amp; d&#10;\end{array}\right)&#10;\overset{?}{\in}&#10;span(S)&#10;$&#10;\end{document}"/>
  <p:tag name="IGUANATEXSIZE" val="33"/>
  <p:tag name="IGUANATEXCURSOR" val="226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125.25"/>
  <p:tag name="OUTPUTDPI" val="1200"/>
  <p:tag name="LATEXADDIN" val="\documentclass{article}&#10;\usepackage{amsmath}&#10;\usepackage{amssymb}&#10;\usepackage{amsthm}&#10;\usepackage{xcolor}&#10;\pagestyle{empty}&#10;\begin{document}&#10;&#10;&#10;$&#10;S=\{v_{1}=\left(\begin{array}{cc}&#10;1 &amp; 1\\&#10;0 &amp; 1&#10;\end{array}\right),v_{2}=\left(\begin{array}{cc}&#10;2 &amp; 0\\&#10;1 &amp; 3&#10;\end{array}\right),v_{3}=\left(\begin{array}{cc}&#10;1 &amp; -1\\&#10;1 &amp; 0&#10;\end{array}\right)\}&#10;$&#10;\end{document}"/>
  <p:tag name="IGUANATEXSIZE" val="33"/>
  <p:tag name="IGUANATEXCURSOR" val="340"/>
  <p:tag name="TRANSPARENCY" val="True"/>
  <p:tag name="FILENAME" val=""/>
  <p:tag name="INPUTTYPE" val="0"/>
  <p:tag name="LATEXENGINEID" val="0"/>
  <p:tag name="TEMPFOLDER" val="c:\temp\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22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a &amp; b\\&#10;c &amp; d&#10;\end{array}\right)&#10;\overset{?}{\in}&#10;span(S)&#10;\iff&#10;$&#10;\end{document}"/>
  <p:tag name="IGUANATEXSIZE" val="33"/>
  <p:tag name="IGUANATEXCURSOR" val="232"/>
  <p:tag name="TRANSPARENCY" val="True"/>
  <p:tag name="FILENAME" val=""/>
  <p:tag name="INPUTTYPE" val="0"/>
  <p:tag name="LATEXENGINEID" val="0"/>
  <p:tag name="TEMPFOLDER" val="c:\temp\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553.5"/>
  <p:tag name="OUTPUTDPI" val="1200"/>
  <p:tag name="LATEXADDIN" val="\documentclass{article}&#10;\usepackage{amsmath}&#10;\usepackage{amssymb}&#10;\usepackage{amsthm}&#10;\usepackage{xcolor}&#10;\pagestyle{empty}&#10;\begin{document}&#10;&#10;&#10;$\exists \alpha_1,\alpha_2,\alpha_3:&#10;\alpha_{1}&#10;\begin{pmatrix}&#10;1 &amp; 1 \\&#10;0 &amp; 1&#10;\end{pmatrix}&#10;+\alpha_{2}&#10;\begin{pmatrix}&#10;2 &amp; 0 \\&#10;1 &amp; 3&#10;\end{pmatrix}&#10;+\alpha_{3}&#10;\begin{pmatrix}&#10;1 &amp; -1 \\&#10;1 &amp; 0&#10;\end{pmatrix}&#10;=\left(\begin{array}{cc}&#10;a &amp; b\\&#10;c &amp; d&#10;\end{array}\right)&#10;$&#10;\end{document}"/>
  <p:tag name="IGUANATEXSIZE" val="33"/>
  <p:tag name="IGUANATEXCURSOR" val="336"/>
  <p:tag name="TRANSPARENCY" val="True"/>
  <p:tag name="FILENAME" val=""/>
  <p:tag name="INPUTTYPE" val="0"/>
  <p:tag name="LATEXENGINEID" val="0"/>
  <p:tag name="TEMPFOLDER" val="c:\temp\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553.5"/>
  <p:tag name="OUTPUTDPI" val="1200"/>
  <p:tag name="LATEXADDIN" val="\documentclass{article}&#10;\usepackage{amsmath}&#10;\usepackage{amssymb}&#10;\usepackage{amsthm}&#10;\usepackage{xcolor}&#10;\pagestyle{empty}&#10;\begin{document}&#10;&#10;&#10;$\exists \alpha_1,\alpha_2,\alpha_3:&#10;\alpha_{1}&#10;\begin{pmatrix}&#10;1 &amp; 1 \\&#10;0 &amp; 1&#10;\end{pmatrix}&#10;+\alpha_{2}&#10;\begin{pmatrix}&#10;2 &amp; 0 \\&#10;1 &amp; 3&#10;\end{pmatrix}&#10;+\alpha_{3}&#10;\begin{pmatrix}&#10;1 &amp; -1 \\&#10;1 &amp; 0&#10;\end{pmatrix}&#10;=\left(\begin{array}{cc}&#10;a &amp; b\\&#10;c &amp; d&#10;\end{array}\right)&#10;$&#10;\end{document}"/>
  <p:tag name="IGUANATEXSIZE" val="33"/>
  <p:tag name="IGUANATEXCURSOR" val="336"/>
  <p:tag name="TRANSPARENCY" val="Tru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alpha_1+2\alpha_2+\alpha_3 = a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alpha_1+2\alpha_2+\alpha_3 = a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986.25"/>
  <p:tag name="OUTPUTDPI" val="1200"/>
  <p:tag name="LATEXADDIN" val="\documentclass{article}&#10;\usepackage{amsmath}&#10;\usepackage{amssymb}&#10;\usepackage{amsthm}&#10;\usepackage{xcolor}&#10;\pagestyle{empty}&#10;\begin{document}&#10;&#10;&#10;$&#10;\alpha_1+\phantom{2\alpha_2}-\alpha_3 = b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553.5"/>
  <p:tag name="OUTPUTDPI" val="1200"/>
  <p:tag name="LATEXADDIN" val="\documentclass{article}&#10;\usepackage{amsmath}&#10;\usepackage{amssymb}&#10;\usepackage{amsthm}&#10;\usepackage{xcolor}&#10;\pagestyle{empty}&#10;\begin{document}&#10;&#10;&#10;$\exists \alpha_1,\alpha_2,\alpha_3:&#10;\alpha_{1}&#10;\begin{pmatrix}&#10;1 &amp; 1 \\&#10;0 &amp; 1&#10;\end{pmatrix}&#10;+\alpha_{2}&#10;\begin{pmatrix}&#10;2 &amp; 0 \\&#10;1 &amp; 3&#10;\end{pmatrix}&#10;+\alpha_{3}&#10;\begin{pmatrix}&#10;1 &amp; -1 \\&#10;1 &amp; 0&#10;\end{pmatrix}&#10;=\left(\begin{array}{cc}&#10;a &amp; b\\&#10;c &amp; d&#10;\end{array}\right)&#10;$&#10;\end{document}"/>
  <p:tag name="IGUANATEXSIZE" val="33"/>
  <p:tag name="IGUANATEXCURSOR" val="336"/>
  <p:tag name="TRANSPARENCY" val="True"/>
  <p:tag name="FILENAME" val=""/>
  <p:tag name="INPUTTYPE" val="0"/>
  <p:tag name="LATEXENGINEID" val="0"/>
  <p:tag name="TEMPFOLDER" val="c:\temp\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alpha_1+2\alpha_2+\alpha_3 = a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553.5"/>
  <p:tag name="OUTPUTDPI" val="1200"/>
  <p:tag name="LATEXADDIN" val="\documentclass{article}&#10;\usepackage{amsmath}&#10;\usepackage{amssymb}&#10;\usepackage{amsthm}&#10;\usepackage{xcolor}&#10;\pagestyle{empty}&#10;\begin{document}&#10;&#10;&#10;$\exists \alpha_1,\alpha_2,\alpha_3:&#10;\alpha_{1}&#10;\begin{pmatrix}&#10;1 &amp; 1 \\&#10;0 &amp; 1&#10;\end{pmatrix}&#10;+\alpha_{2}&#10;\begin{pmatrix}&#10;2 &amp; 0 \\&#10;1 &amp; 3&#10;\end{pmatrix}&#10;+\alpha_{3}&#10;\begin{pmatrix}&#10;1 &amp; -1 \\&#10;1 &amp; 0&#10;\end{pmatrix}&#10;=\left(\begin{array}{cc}&#10;a &amp; b\\&#10;c &amp; d&#10;\end{array}\right)&#10;$&#10;\end{document}"/>
  <p:tag name="IGUANATEXSIZE" val="33"/>
  <p:tag name="IGUANATEXCURSOR" val="336"/>
  <p:tag name="TRANSPARENCY" val="True"/>
  <p:tag name="FILENAME" val=""/>
  <p:tag name="INPUTTYPE" val="0"/>
  <p:tag name="LATEXENGINEID" val="0"/>
  <p:tag name="TEMPFOLDER" val="c:\temp\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638.25"/>
  <p:tag name="OUTPUTDPI" val="1200"/>
  <p:tag name="LATEXADDIN" val="\documentclass{article}&#10;\usepackage{amsmath}&#10;\usepackage{amssymb}&#10;\usepackage{amsthm}&#10;\usepackage{xcolor}&#10;\pagestyle{empty}&#10;\begin{document}&#10;&#10;&#10;$&#10;\phantom{\alpha_1+}\alpha_2+\alpha_3 = c&#10;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986.25"/>
  <p:tag name="OUTPUTDPI" val="1200"/>
  <p:tag name="LATEXADDIN" val="\documentclass{article}&#10;\usepackage{amsmath}&#10;\usepackage{amssymb}&#10;\usepackage{amsthm}&#10;\usepackage{xcolor}&#10;\pagestyle{empty}&#10;\begin{document}&#10;&#10;&#10;$&#10;\alpha_1+\phantom{2\alpha_2}-\alpha_3 = b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alpha_1+2\alpha_2+\alpha_3 = a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553.5"/>
  <p:tag name="OUTPUTDPI" val="1200"/>
  <p:tag name="LATEXADDIN" val="\documentclass{article}&#10;\usepackage{amsmath}&#10;\usepackage{amssymb}&#10;\usepackage{amsthm}&#10;\usepackage{xcolor}&#10;\pagestyle{empty}&#10;\begin{document}&#10;&#10;&#10;$\exists \alpha_1,\alpha_2,\alpha_3:&#10;\alpha_{1}&#10;\begin{pmatrix}&#10;1 &amp; 1 \\&#10;0 &amp; 1&#10;\end{pmatrix}&#10;+\alpha_{2}&#10;\begin{pmatrix}&#10;2 &amp; 0 \\&#10;1 &amp; 3&#10;\end{pmatrix}&#10;+\alpha_{3}&#10;\begin{pmatrix}&#10;1 &amp; -1 \\&#10;1 &amp; 0&#10;\end{pmatrix}&#10;=\left(\begin{array}{cc}&#10;a &amp; b\\&#10;c &amp; d&#10;\end{array}\right)&#10;$&#10;\end{document}"/>
  <p:tag name="IGUANATEXSIZE" val="33"/>
  <p:tag name="IGUANATEXCURSOR" val="336"/>
  <p:tag name="TRANSPARENCY" val="True"/>
  <p:tag name="FILENAME" val=""/>
  <p:tag name="INPUTTYPE" val="0"/>
  <p:tag name="LATEXENGINEID" val="0"/>
  <p:tag name="TEMPFOLDER" val="c:\temp\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638.25"/>
  <p:tag name="OUTPUTDPI" val="1200"/>
  <p:tag name="LATEXADDIN" val="\documentclass{article}&#10;\usepackage{amsmath}&#10;\usepackage{amssymb}&#10;\usepackage{amsthm}&#10;\usepackage{xcolor}&#10;\pagestyle{empty}&#10;\begin{document}&#10;&#10;&#10;$&#10;\phantom{\alpha_1+}\alpha_2+\alpha_3 = c&#10;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999"/>
  <p:tag name="OUTPUTDPI" val="1200"/>
  <p:tag name="LATEXADDIN" val="\documentclass{article}&#10;\usepackage{amsmath}&#10;\usepackage{amssymb}&#10;\usepackage{amsthm}&#10;\usepackage{xcolor}&#10;\pagestyle{empty}&#10;\begin{document}&#10;&#10;&#10;$&#10;\alpha_1+3\alpha_2+\phantom{\alpha_3} = d&#10;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986.25"/>
  <p:tag name="OUTPUTDPI" val="1200"/>
  <p:tag name="LATEXADDIN" val="\documentclass{article}&#10;\usepackage{amsmath}&#10;\usepackage{amssymb}&#10;\usepackage{amsthm}&#10;\usepackage{xcolor}&#10;\pagestyle{empty}&#10;\begin{document}&#10;&#10;&#10;$&#10;\alpha_1+\phantom{2\alpha_2}-\alpha_3 = b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553.5"/>
  <p:tag name="OUTPUTDPI" val="1200"/>
  <p:tag name="LATEXADDIN" val="\documentclass{article}&#10;\usepackage{amsmath}&#10;\usepackage{amssymb}&#10;\usepackage{amsthm}&#10;\usepackage{xcolor}&#10;\pagestyle{empty}&#10;\begin{document}&#10;&#10;&#10;$\exists \alpha_1,\alpha_2,\alpha_3:&#10;\alpha_{1}&#10;\begin{pmatrix}&#10;1 &amp; 1 \\&#10;0 &amp; 1&#10;\end{pmatrix}&#10;+\alpha_{2}&#10;\begin{pmatrix}&#10;2 &amp; 0 \\&#10;1 &amp; 3&#10;\end{pmatrix}&#10;+\alpha_{3}&#10;\begin{pmatrix}&#10;1 &amp; -1 \\&#10;1 &amp; 0&#10;\end{pmatrix}&#10;=\left(\begin{array}{cc}&#10;a &amp; b\\&#10;c &amp; d&#10;\end{array}\right)&#10;$&#10;\end{document}"/>
  <p:tag name="IGUANATEXSIZE" val="33"/>
  <p:tag name="IGUANATEXCURSOR" val="336"/>
  <p:tag name="TRANSPARENCY" val="True"/>
  <p:tag name="FILENAME" val=""/>
  <p:tag name="INPUTTYPE" val="0"/>
  <p:tag name="LATEXENGINEID" val="0"/>
  <p:tag name="TEMPFOLDER" val="c:\temp\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2440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2 &amp; 1 &amp; a\\&#10;1 &amp; 0 &amp; -1 &amp; b\\&#10;0 &amp; 1 &amp; 1 &amp; c\\&#10;1 &amp; 3 &amp; 0 &amp; d&#10;\end{array}\right)\to\left(\begin{array}{ccc|c}&#10;1 &amp; 0 &amp; -1 &amp; b\\&#10;0 &amp; 1 &amp; 1 &amp; c\\&#10;1 &amp; 3 &amp; 0 &amp; d\\&#10;1 &amp; 2 &amp; 1 &amp; a&#10;\end{array}\right)\to&#10;$&#10;\end{document}"/>
  <p:tag name="IGUANATEXSIZE" val="33"/>
  <p:tag name="IGUANATEXCURSOR" val="367"/>
  <p:tag name="TRANSPARENCY" val="True"/>
  <p:tag name="FILENAME" val=""/>
  <p:tag name="INPUTTYPE" val="0"/>
  <p:tag name="LATEXENGINEID" val="0"/>
  <p:tag name="TEMPFOLDER" val="c:\temp\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2931.75"/>
  <p:tag name="OUTPUTDPI" val="1200"/>
  <p:tag name="LATEXADDIN" val="\documentclass{article}&#10;\usepackage{amsmath}&#10;\usepackage{amssymb}&#10;\usepackage{amsthm}&#10;\usepackage{xcolor}&#10;\pagestyle{empty}&#10;\begin{document}&#10;&#10;&#10;$\left(\begin{array}{ccc|c}&#10;1 &amp; 0 &amp; -1 &amp; b\\&#10;0 &amp; 1 &amp; 1 &amp; c\\&#10;0 &amp; 3 &amp; 1 &amp; d-b\\&#10;0 &amp; 2 &amp; 2 &amp; a-b&#10;\end{array}\right)\to\left(\begin{array}{ccc|c}&#10;1 &amp; 0 &amp; -1 &amp; b\\&#10;0 &amp; 1 &amp; 1 &amp; c\\&#10;0 &amp; 0 &amp; -2 &amp; d-b-3c\\&#10;0 &amp; 0 &amp; 0 &amp; a-b-2c&#10;\end{array}\right)$&#10;\end{document}"/>
  <p:tag name="IGUANATEXSIZE" val="33"/>
  <p:tag name="IGUANATEXCURSOR" val="378"/>
  <p:tag name="TRANSPARENCY" val="True"/>
  <p:tag name="FILENAME" val=""/>
  <p:tag name="INPUTTYPE" val="0"/>
  <p:tag name="LATEXENGINEID" val="0"/>
  <p:tag name="TEMPFOLDER" val="c:\temp\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759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-b-2c=0&#10;\end{array}&#10;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26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a &amp; b\\&#10;c &amp; d&#10;\end{array}\right)&#10;\overset{}{\in}&#10;span(S)&#10;\iff&#10;a-b-2c=0&#10;$&#10;\end{document}"/>
  <p:tag name="IGUANATEXSIZE" val="33"/>
  <p:tag name="IGUANATEXCURSOR" val="239"/>
  <p:tag name="TRANSPARENCY" val="True"/>
  <p:tag name="FILENAME" val=""/>
  <p:tag name="INPUTTYPE" val="0"/>
  <p:tag name="LATEXENGINEID" val="0"/>
  <p:tag name="TEMPFOLDER" val="c:\temp\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376.75"/>
  <p:tag name="OUTPUTDPI" val="1200"/>
  <p:tag name="LATEXADDIN" val="\documentclass{article}&#10;\usepackage{amsmath}&#10;\usepackage{amssymb}&#10;\usepackage{amsthm}&#10;\usepackage{xcolor}&#10;\pagestyle{empty}&#10;\begin{document}&#10;&#10;&#10;$&#10;span(S)=\{\left(\begin{array}{cc}&#10;a &amp; b\\&#10;c &amp; d&#10;\end{array}\right)&#10;\in V&#10;\,|\,a-b-2c=0\}&#10;$&#10;\end{document}"/>
  <p:tag name="IGUANATEXSIZE" val="33"/>
  <p:tag name="IGUANATEXCURSOR" val="218"/>
  <p:tag name="TRANSPARENCY" val="True"/>
  <p:tag name="FILENAME" val=""/>
  <p:tag name="INPUTTYPE" val="0"/>
  <p:tag name="LATEXENGINEID" val="0"/>
  <p:tag name="TEMPFOLDER" val="c:\temp\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44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859.75"/>
  <p:tag name="OUTPUTDPI" val="1200"/>
  <p:tag name="LATEXADDIN" val="\documentclass{article}&#10;\usepackage{amsmath}&#10;\usepackage{amssymb}&#10;\usepackage{amsthm}&#10;\usepackage{xcolor}&#10;\pagestyle{empty}&#10;\begin{document}&#10;&#10;&#10;$&#10;\alpha_{1}&#10;\begin{pmatrix}&#10;1 &amp; 1 \\&#10;0 &amp; 1&#10;\end{pmatrix}&#10;+\alpha_{2}&#10;\begin{pmatrix}&#10;2 &amp; 0 \\&#10;1 &amp; 3&#10;\end{pmatrix}&#10;+\alpha_{3}&#10;\begin{pmatrix}&#10;1 &amp; -1 \\&#10;1 &amp; 0&#10;\end{pmatrix}&#10;=\left(\begin{array}{cc}&#10;0 &amp; 0\\&#10;0 &amp; 0&#10;\end{array}\right)&#10;$&#10;\end{document}"/>
  <p:tag name="IGUANATEXSIZE" val="33"/>
  <p:tag name="IGUANATEXCURSOR" val="354"/>
  <p:tag name="TRANSPARENCY" val="True"/>
  <p:tag name="FILENAME" val=""/>
  <p:tag name="INPUTTYPE" val="0"/>
  <p:tag name="LATEXENGINEID" val="0"/>
  <p:tag name="TEMPFOLDER" val="c:\temp\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125.25"/>
  <p:tag name="OUTPUTDPI" val="1200"/>
  <p:tag name="LATEXADDIN" val="\documentclass{article}&#10;\usepackage{amsmath}&#10;\usepackage{amssymb}&#10;\usepackage{amsthm}&#10;\usepackage{xcolor}&#10;\pagestyle{empty}&#10;\begin{document}&#10;&#10;&#10;$&#10;S=\{v_{1}=\left(\begin{array}{cc}&#10;1 &amp; 1\\&#10;0 &amp; 1&#10;\end{array}\right),v_{2}=\left(\begin{array}{cc}&#10;2 &amp; 0\\&#10;1 &amp; 3&#10;\end{array}\right),v_{3}=\left(\begin{array}{cc}&#10;1 &amp; -1\\&#10;1 &amp; 0&#10;\end{array}\right)\}&#10;$&#10;\end{document}"/>
  <p:tag name="IGUANATEXSIZE" val="33"/>
  <p:tag name="IGUANATEXCURSOR" val="340"/>
  <p:tag name="TRANSPARENCY" val="True"/>
  <p:tag name="FILENAME" val=""/>
  <p:tag name="INPUTTYPE" val="0"/>
  <p:tag name="LATEXENGINEID" val="0"/>
  <p:tag name="TEMPFOLDER" val="c:\temp\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99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0 &amp; -1 &amp; 0\\&#10;0 &amp; 1 &amp; 1 &amp; 0\\&#10;0 &amp; 0 &amp; -2 &amp; 0\\&#10;0 &amp; 0 &amp; 0 &amp; 0&#10;\end{array}\right)$&#10;\end{document}"/>
  <p:tag name="IGUANATEXSIZE" val="33"/>
  <p:tag name="IGUANATEXCURSOR" val="235"/>
  <p:tag name="TRANSPARENCY" val="True"/>
  <p:tag name="FILENAME" val=""/>
  <p:tag name="INPUTTYPE" val="0"/>
  <p:tag name="LATEXENGINEID" val="0"/>
  <p:tag name="TEMPFOLDER" val="c:\temp\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183.5"/>
  <p:tag name="OUTPUTDPI" val="1200"/>
  <p:tag name="LATEXADDIN" val="\documentclass{article}&#10;\usepackage{amsmath}&#10;\usepackage{amssymb}&#10;\usepackage{amsthm}&#10;\usepackage{xcolor}&#10;\pagestyle{empty}&#10;\begin{document}&#10;&#10;&#10;$\alpha_1=\alpha_2=\alpha_3=0 \; \; \Leftarrow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657.75"/>
  <p:tag name="OUTPUTDPI" val="1200"/>
  <p:tag name="LATEXADDIN" val="\documentclass{article}&#10;\usepackage{amsmath}&#10;\usepackage{amssymb}&#10;\usepackage{amsthm}&#10;\usepackage{xcolor}&#10;\pagestyle{empty}&#10;\begin{document}&#10;&#10;&#10;$W_1,W_2\leq V 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2.2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80.75"/>
  <p:tag name="OUTPUTDPI" val="1200"/>
  <p:tag name="LATEXADDIN" val="\documentclass{article}&#10;\usepackage{amsmath}&#10;\usepackage{amssymb}&#10;\usepackage{amsthm}&#10;\usepackage{xcolor}&#10;\pagestyle{empty}&#10;\begin{document}&#10;&#10;&#10;$W_1+W_2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\textcolor{blue}{w_1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43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0+\textcolor{amber}{w_2}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\definecolor{aqua}{rgb}{0.0, 1.0, 1.0}&#10;$\textcolor{aqua}{w_1}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43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0+\textcolor{byzantine}{w_2}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\textcolor{amber}{w_2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\textcolor{byzantine}{w_2}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267.7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0+0$&#10;\end{document}"/>
  <p:tag name="IGUANATEXSIZE" val="33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\textcolor{blue}{w_1}+\textcolor{amber}{w_2}$&#10;\end{document}"/>
  <p:tag name="IGUANATEXSIZE" val="33"/>
  <p:tag name="IGUANATEXCURSOR" val="206"/>
  <p:tag name="TRANSPARENCY" val="True"/>
  <p:tag name="FILENAME" val=""/>
  <p:tag name="INPUTTYPE" val="0"/>
  <p:tag name="LATEXENGINEID" val="0"/>
  <p:tag name="TEMPFOLDER" val="c:\temp\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\textcolor{blue}{w_1}+\textcolor{byzantine}{w_2}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51.75"/>
  <p:tag name="OUTPUTDPI" val="1200"/>
  <p:tag name="LATEXADDIN" val="\documentclass{article}&#10;\usepackage{amsmath}&#10;\usepackage{amssymb}&#10;\usepackage{amsthm}&#10;\usepackage{xcolor}&#10;\pagestyle{empty}&#10;\begin{document}&#10;&#10;&#10;$\textcolor{blue}{w_1}+0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51.75"/>
  <p:tag name="OUTPUTDPI" val="1200"/>
  <p:tag name="LATEXADDIN" val="\documentclass{article}&#10;\usepackage{amsmath}&#10;\usepackage{amssymb}&#10;\usepackage{amsthm}&#10;\usepackage{xcolor}&#10;\pagestyle{empty}&#10;\begin{document}&#10;&#10;\definecolor{aqua}{rgb}{0.0, 1.0, 1.0}&#10;$\textcolor{aqua}{w_1}+0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\definecolor{aqua}{rgb}{0.0, 1.0, 1.0}&#10;\definecolor{amber}{rgb}{1.0, 0.75, 0.0}&#10;$\textcolor{aqua}{w_1}+\textcolor{amber}{w_2}$&#10;\end{document}"/>
  <p:tag name="IGUANATEXSIZE" val="33"/>
  <p:tag name="IGUANATEXCURSOR" val="244"/>
  <p:tag name="TRANSPARENCY" val="True"/>
  <p:tag name="FILENAME" val=""/>
  <p:tag name="INPUTTYPE" val="0"/>
  <p:tag name="LATEXENGINEID" val="0"/>
  <p:tag name="TEMPFOLDER" val="c:\temp\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\definecolor{aqua}{rgb}{0.0, 1.0, 1.0}&#10; \definecolor{byzantine}{rgb}{0.74, 0.2, 0.64}&#10;$\textcolor{aqua}{w_1}+\textcolor{byzantine}{w_2}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20.5"/>
  <p:tag name="OUTPUTDPI" val="1200"/>
  <p:tag name="LATEXADDIN" val="\documentclass{article}&#10;\usepackage{amsmath}&#10;\usepackage{amssymb}&#10;\usepackage{amsthm}&#10;\usepackage{xcolor}&#10;\pagestyle{empty}&#10;\begin{document}&#10;&#10;&#10;$\{w_1+w_2: \; w_1\in W_1, w_2\in W_2\}=W_1+W_2\leq V 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657.75"/>
  <p:tag name="OUTPUTDPI" val="1200"/>
  <p:tag name="LATEXADDIN" val="\documentclass{article}&#10;\usepackage{amsmath}&#10;\usepackage{amssymb}&#10;\usepackage{amsthm}&#10;\usepackage{xcolor}&#10;\pagestyle{empty}&#10;\begin{document}&#10;&#10;&#10;$W_1,W_2\leq V 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2.2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80.75"/>
  <p:tag name="OUTPUTDPI" val="1200"/>
  <p:tag name="LATEXADDIN" val="\documentclass{article}&#10;\usepackage{amsmath}&#10;\usepackage{amssymb}&#10;\usepackage{amsthm}&#10;\usepackage{xcolor}&#10;\pagestyle{empty}&#10;\begin{document}&#10;&#10;&#10;$W_1+W_2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\textcolor{blue}{w_1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43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0+\textcolor{amber}{w_2}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\definecolor{aqua}{rgb}{0.0, 1.0, 1.0}&#10;$\textcolor{aqua}{w_1}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43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0+\textcolor{byzantine}{w_2}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\textcolor{amber}{w_2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\textcolor{byzantine}{w_2}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267.7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0+0$&#10;\end{document}"/>
  <p:tag name="IGUANATEXSIZE" val="33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\textcolor{blue}{w_1}+\textcolor{amber}{w_2}$&#10;\end{document}"/>
  <p:tag name="IGUANATEXSIZE" val="33"/>
  <p:tag name="IGUANATEXCURSOR" val="206"/>
  <p:tag name="TRANSPARENCY" val="True"/>
  <p:tag name="FILENAME" val=""/>
  <p:tag name="INPUTTYPE" val="0"/>
  <p:tag name="LATEXENGINEID" val="0"/>
  <p:tag name="TEMPFOLDER" val="c:\temp\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\textcolor{blue}{w_1}+\textcolor{byzantine}{w_2}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51.75"/>
  <p:tag name="OUTPUTDPI" val="1200"/>
  <p:tag name="LATEXADDIN" val="\documentclass{article}&#10;\usepackage{amsmath}&#10;\usepackage{amssymb}&#10;\usepackage{amsthm}&#10;\usepackage{xcolor}&#10;\pagestyle{empty}&#10;\begin{document}&#10;&#10;&#10;$\textcolor{blue}{w_1}+0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51.75"/>
  <p:tag name="OUTPUTDPI" val="1200"/>
  <p:tag name="LATEXADDIN" val="\documentclass{article}&#10;\usepackage{amsmath}&#10;\usepackage{amssymb}&#10;\usepackage{amsthm}&#10;\usepackage{xcolor}&#10;\pagestyle{empty}&#10;\begin{document}&#10;&#10;\definecolor{aqua}{rgb}{0.0, 1.0, 1.0}&#10;$\textcolor{aqua}{w_1}+0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\definecolor{aqua}{rgb}{0.0, 1.0, 1.0}&#10;\definecolor{amber}{rgb}{1.0, 0.75, 0.0}&#10;$\textcolor{aqua}{w_1}+\textcolor{amber}{w_2}$&#10;\end{document}"/>
  <p:tag name="IGUANATEXSIZE" val="33"/>
  <p:tag name="IGUANATEXCURSOR" val="244"/>
  <p:tag name="TRANSPARENCY" val="True"/>
  <p:tag name="FILENAME" val=""/>
  <p:tag name="INPUTTYPE" val="0"/>
  <p:tag name="LATEXENGINEID" val="0"/>
  <p:tag name="TEMPFOLDER" val="c:\temp\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\definecolor{aqua}{rgb}{0.0, 1.0, 1.0}&#10; \definecolor{byzantine}{rgb}{0.74, 0.2, 0.64}&#10;$\textcolor{aqua}{w_1}+\textcolor{byzantine}{w_2}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049.25"/>
  <p:tag name="OUTPUTDPI" val="1200"/>
  <p:tag name="LATEXADDIN" val="\documentclass{article}&#10;\usepackage{amsmath}&#10;\usepackage{amssymb}&#10;\usepackage{amsthm}&#10;\usepackage{xcolor}&#10;\pagestyle{empty}&#10;\begin{document}&#10;&#10;&#10;$W_1,W_2\leq W_1+W_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657.75"/>
  <p:tag name="OUTPUTDPI" val="1200"/>
  <p:tag name="LATEXADDIN" val="\documentclass{article}&#10;\usepackage{amsmath}&#10;\usepackage{amssymb}&#10;\usepackage{amsthm}&#10;\usepackage{xcolor}&#10;\pagestyle{empty}&#10;\begin{document}&#10;&#10;&#10;$W_1,W_2\leq V 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2.2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80.75"/>
  <p:tag name="OUTPUTDPI" val="1200"/>
  <p:tag name="LATEXADDIN" val="\documentclass{article}&#10;\usepackage{amsmath}&#10;\usepackage{amssymb}&#10;\usepackage{amsthm}&#10;\usepackage{xcolor}&#10;\pagestyle{empty}&#10;\begin{document}&#10;&#10;&#10;$W_1+W_2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\textcolor{blue}{w_1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43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0+\textcolor{amber}{w_2}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\definecolor{aqua}{rgb}{0.0, 1.0, 1.0}&#10;$\textcolor{aqua}{w_1}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43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0+\textcolor{byzantine}{w_2}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\textcolor{amber}{w_2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\textcolor{byzantine}{w_2}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267.7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0+0$&#10;\end{document}"/>
  <p:tag name="IGUANATEXSIZE" val="33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\textcolor{blue}{w_1}+\textcolor{amber}{w_2}$&#10;\end{document}"/>
  <p:tag name="IGUANATEXSIZE" val="33"/>
  <p:tag name="IGUANATEXCURSOR" val="206"/>
  <p:tag name="TRANSPARENCY" val="True"/>
  <p:tag name="FILENAME" val=""/>
  <p:tag name="INPUTTYPE" val="0"/>
  <p:tag name="LATEXENGINEID" val="0"/>
  <p:tag name="TEMPFOLDER" val="c:\temp\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\textcolor{blue}{w_1}+\textcolor{byzantine}{w_2}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51.75"/>
  <p:tag name="OUTPUTDPI" val="1200"/>
  <p:tag name="LATEXADDIN" val="\documentclass{article}&#10;\usepackage{amsmath}&#10;\usepackage{amssymb}&#10;\usepackage{amsthm}&#10;\usepackage{xcolor}&#10;\pagestyle{empty}&#10;\begin{document}&#10;&#10;&#10;$\textcolor{blue}{w_1}+0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351.75"/>
  <p:tag name="OUTPUTDPI" val="1200"/>
  <p:tag name="LATEXADDIN" val="\documentclass{article}&#10;\usepackage{amsmath}&#10;\usepackage{amssymb}&#10;\usepackage{amsthm}&#10;\usepackage{xcolor}&#10;\pagestyle{empty}&#10;\begin{document}&#10;&#10;\definecolor{aqua}{rgb}{0.0, 1.0, 1.0}&#10;$\textcolor{aqua}{w_1}+0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\definecolor{aqua}{rgb}{0.0, 1.0, 1.0}&#10;\definecolor{amber}{rgb}{1.0, 0.75, 0.0}&#10;$\textcolor{aqua}{w_1}+\textcolor{amber}{w_2}$&#10;\end{document}"/>
  <p:tag name="IGUANATEXSIZE" val="33"/>
  <p:tag name="IGUANATEXCURSOR" val="244"/>
  <p:tag name="TRANSPARENCY" val="True"/>
  <p:tag name="FILENAME" val=""/>
  <p:tag name="INPUTTYPE" val="0"/>
  <p:tag name="LATEXENGINEID" val="0"/>
  <p:tag name="TEMPFOLDER" val="c:\temp\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\definecolor{aqua}{rgb}{0.0, 1.0, 1.0}&#10; \definecolor{byzantine}{rgb}{0.74, 0.2, 0.64}&#10;$\textcolor{aqua}{w_1}+\textcolor{byzantine}{w_2}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049.25"/>
  <p:tag name="OUTPUTDPI" val="1200"/>
  <p:tag name="LATEXADDIN" val="\documentclass{article}&#10;\usepackage{amsmath}&#10;\usepackage{amssymb}&#10;\usepackage{amsthm}&#10;\usepackage{xcolor}&#10;\pagestyle{empty}&#10;\begin{document}&#10;&#10;&#10;$W_1,W_2\leq W_1+W_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657.75"/>
  <p:tag name="OUTPUTDPI" val="1200"/>
  <p:tag name="LATEXADDIN" val="\documentclass{article}&#10;\usepackage{amsmath}&#10;\usepackage{amssymb}&#10;\usepackage{amsthm}&#10;\usepackage{xcolor}&#10;\pagestyle{empty}&#10;\begin{document}&#10;&#10;&#10;$W_1,W_2\leq V 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2.2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\textcolor{blue}{w_1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\definecolor{aqua}{rgb}{0.0, 1.0, 1.0}&#10;$\textcolor{aqua}{w_1}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\textcolor{amber}{w_2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\textcolor{byzantine}{w_2}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7.75"/>
  <p:tag name="ORIGINALWIDTH" val="1682.25"/>
  <p:tag name="OUTPUTDPI" val="1200"/>
  <p:tag name="LATEXADDIN" val="\documentclass{article}&#10;\usepackage{amsmath}&#10;\usepackage{amssymb}&#10;\usepackage{amsthm}&#10;\usepackage{xcolor}&#10;\pagestyle{empty}&#10;\begin{document}&#10;&#10;&#10;$W_1,W_2\leq V' \Rightarrow W_1+W_2\leq V'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120"/>
  <p:tag name="OUTPUTDPI" val="1200"/>
  <p:tag name="LATEXADDIN" val="\documentclass{article}&#10;\usepackage{amsmath}&#10;\usepackage{amssymb}&#10;\usepackage{amsthm}&#10;\usepackage{xcolor}&#10;\pagestyle{empty}&#10;\begin{document}&#10;&#10;&#10;$V'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2.2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\textcolor{blue}{w_1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\definecolor{aqua}{rgb}{0.0, 1.0, 1.0}&#10;$\textcolor{aqua}{w_1}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\textcolor{amber}{w_2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\textcolor{byzantine}{w_2}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120"/>
  <p:tag name="OUTPUTDPI" val="1200"/>
  <p:tag name="LATEXADDIN" val="\documentclass{article}&#10;\usepackage{amsmath}&#10;\usepackage{amssymb}&#10;\usepackage{amsthm}&#10;\usepackage{xcolor}&#10;\pagestyle{empty}&#10;\begin{document}&#10;&#10;&#10;$V'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657.75"/>
  <p:tag name="OUTPUTDPI" val="1200"/>
  <p:tag name="LATEXADDIN" val="\documentclass{article}&#10;\usepackage{amsmath}&#10;\usepackage{amssymb}&#10;\usepackage{amsthm}&#10;\usepackage{xcolor}&#10;\pagestyle{empty}&#10;\begin{document}&#10;&#10;&#10;$W_1,W_2\leq V 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80.75"/>
  <p:tag name="OUTPUTDPI" val="1200"/>
  <p:tag name="LATEXADDIN" val="\documentclass{article}&#10;\usepackage{amsmath}&#10;\usepackage{amssymb}&#10;\usepackage{amsthm}&#10;\usepackage{xcolor}&#10;\pagestyle{empty}&#10;\begin{document}&#10;&#10;&#10;$W_1+W_2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2.2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67.25"/>
  <p:tag name="OUTPUTDPI" val="1200"/>
  <p:tag name="LATEXADDIN" val="\documentclass{article}&#10;\usepackage{amsmath}&#10;\usepackage{amssymb}&#10;\usepackage{amsthm}&#10;\usepackage{xcolor}&#10;\pagestyle{empty}&#10;\begin{document}&#10;&#10;&#10;$W_1\cap W_2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83.75"/>
  <p:tag name="OUTPUTDPI" val="1200"/>
  <p:tag name="LATEXADDIN" val="\documentclass{article}&#10;\usepackage{amsmath}&#10;\usepackage{amssymb}&#10;\usepackage{amsthm}&#10;\usepackage{xcolor}&#10;\pagestyle{empty}&#10;\begin{document}&#10;&#10;&#10;$span(W)=W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14.75"/>
  <p:tag name="OUTPUTDPI" val="1200"/>
  <p:tag name="LATEXADDIN" val="\documentclass{article}&#10;\usepackage{amsmath}&#10;\usepackage{amssymb}&#10;\usepackage{amsthm}&#10;\usepackage{xcolor}&#10;\pagestyle{empty}&#10;\begin{document}&#10;&#10;&#10;$A\subseteq B \Rightarrow span(A)\subseteq span(B)$&#10;\end{document}"/>
  <p:tag name="IGUANATEXSIZE" val="33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01.25"/>
  <p:tag name="OUTPUTDPI" val="1200"/>
  <p:tag name="LATEXADDIN" val="\documentclass{article}&#10;\usepackage{amsmath}&#10;\usepackage{amssymb}&#10;\usepackage{amsthm}&#10;\usepackage{xcolor}&#10;\pagestyle{empty}&#10;\begin{document}&#10;&#10;&#10;$span(A)+span(B)=span(A\cup B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90"/>
  <p:tag name="OUTPUTDPI" val="1200"/>
  <p:tag name="LATEXADDIN" val="\documentclass{article}&#10;\usepackage{amsmath}&#10;\usepackage{amssymb}&#10;\usepackage{amsthm}&#10;\usepackage{xcolor}&#10;\pagestyle{empty}&#10;\begin{document}&#10;&#10;&#10;$W\leq V 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507.75"/>
  <p:tag name="OUTPUTDPI" val="1200"/>
  <p:tag name="LATEXADDIN" val="\documentclass{article}&#10;\usepackage{amsmath}&#10;\usepackage{amssymb}&#10;\usepackage{amsthm}&#10;\usepackage{xcolor}&#10;\pagestyle{empty}&#10;\begin{document}&#10;&#10;&#10;$A,B\subseteq V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01.25"/>
  <p:tag name="OUTPUTDPI" val="1200"/>
  <p:tag name="LATEXADDIN" val="\documentclass{article}&#10;\usepackage{amsmath}&#10;\usepackage{amssymb}&#10;\usepackage{amsthm}&#10;\usepackage{xcolor}&#10;\pagestyle{empty}&#10;\begin{document}&#10;&#10;&#10;$span(A)+span(B)=span(A\cup B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507.75"/>
  <p:tag name="OUTPUTDPI" val="1200"/>
  <p:tag name="LATEXADDIN" val="\documentclass{article}&#10;\usepackage{amsmath}&#10;\usepackage{amssymb}&#10;\usepackage{amsthm}&#10;\usepackage{xcolor}&#10;\pagestyle{empty}&#10;\begin{document}&#10;&#10;&#10;$A,B\subseteq V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.5"/>
  <p:tag name="OUTPUTDPI" val="1200"/>
  <p:tag name="LATEXADDIN" val="\documentclass{article}&#10;\usepackage{amsmath}&#10;\usepackage{amssymb}&#10;\usepackage{amsthm}&#10;\usepackage{xcolor}&#10;\pagestyle{empty}&#10;\begin{document}&#10;&#10;&#10;$(\subseteq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88.5"/>
  <p:tag name="OUTPUTDPI" val="1200"/>
  <p:tag name="LATEXADDIN" val="\documentclass{article}&#10;\usepackage{amsmath}&#10;\usepackage{amssymb}&#10;\usepackage{amsthm}&#10;\usepackage{xcolor}&#10;\pagestyle{empty}&#10;\begin{document}&#10;&#10;&#10;$A,B\subseteq A\cup B\subseteq span(A\cup B)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04.5"/>
  <p:tag name="OUTPUTDPI" val="1200"/>
  <p:tag name="LATEXADDIN" val="\documentclass{article}&#10;\usepackage{amsmath}&#10;\usepackage{amssymb}&#10;\usepackage{amsthm}&#10;\usepackage{xcolor}&#10;\pagestyle{empty}&#10;\begin{document}&#10;&#10;&#10;$span(A),span(B)\subseteq span(A\cup B)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01.25"/>
  <p:tag name="OUTPUTDPI" val="1200"/>
  <p:tag name="LATEXADDIN" val="\documentclass{article}&#10;\usepackage{amsmath}&#10;\usepackage{amssymb}&#10;\usepackage{amsthm}&#10;\usepackage{xcolor}&#10;\pagestyle{empty}&#10;\begin{document}&#10;&#10;&#10;$span(A)+span(B)\subseteq span(A\cup B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2.2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\textcolor{blue}{w_1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\definecolor{aqua}{rgb}{0.0, 1.0, 1.0}&#10;$\textcolor{aqua}{w_1}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\textcolor{amber}{w_2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\textcolor{byzantine}{w_2}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120"/>
  <p:tag name="OUTPUTDPI" val="1200"/>
  <p:tag name="LATEXADDIN" val="\documentclass{article}&#10;\usepackage{amsmath}&#10;\usepackage{amssymb}&#10;\usepackage{amsthm}&#10;\usepackage{xcolor}&#10;\pagestyle{empty}&#10;\begin{document}&#10;&#10;&#10;$V'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2.2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\textcolor{blue}{w_1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\definecolor{aqua}{rgb}{0.0, 1.0, 1.0}&#10;$\textcolor{aqua}{w_1}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\definecolor{amber}{rgb}{1.0, 0.75, 0.0}&#10;$\textcolor{amber}{w_2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 \definecolor{byzantine}{rgb}{0.74, 0.2, 0.64}&#10;$\textcolor{byzantine}{w_2}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120"/>
  <p:tag name="OUTPUTDPI" val="1200"/>
  <p:tag name="LATEXADDIN" val="\documentclass{article}&#10;\usepackage{amsmath}&#10;\usepackage{amssymb}&#10;\usepackage{amsthm}&#10;\usepackage{xcolor}&#10;\pagestyle{empty}&#10;\begin{document}&#10;&#10;&#10;$V'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01.25"/>
  <p:tag name="OUTPUTDPI" val="1200"/>
  <p:tag name="LATEXADDIN" val="\documentclass{article}&#10;\usepackage{amsmath}&#10;\usepackage{amssymb}&#10;\usepackage{amsthm}&#10;\usepackage{xcolor}&#10;\pagestyle{empty}&#10;\begin{document}&#10;&#10;&#10;$span(A)+span(B)=span(A\cup B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.5"/>
  <p:tag name="OUTPUTDPI" val="1200"/>
  <p:tag name="LATEXADDIN" val="\documentclass{article}&#10;\usepackage{amsmath}&#10;\usepackage{amssymb}&#10;\usepackage{amsthm}&#10;\usepackage{xcolor}&#10;\pagestyle{empty}&#10;\begin{document}&#10;&#10;&#10;$(\supseteq)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94.25"/>
  <p:tag name="OUTPUTDPI" val="1200"/>
  <p:tag name="LATEXADDIN" val="\documentclass{article}&#10;\usepackage{amsmath}&#10;\usepackage{amssymb}&#10;\usepackage{amsthm}&#10;\usepackage{xcolor}&#10;\pagestyle{empty}&#10;\begin{document}&#10;&#10;&#10;$A, B\subseteq span(A), span(B)\subseteq &#10;span(A)+ span(B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45"/>
  <p:tag name="OUTPUTDPI" val="1200"/>
  <p:tag name="LATEXADDIN" val="\documentclass{article}&#10;\usepackage{amsmath}&#10;\usepackage{amssymb}&#10;\usepackage{amsthm}&#10;\usepackage{xcolor}&#10;\pagestyle{empty}&#10;\begin{document}&#10;&#10;&#10;$A\cup B \subseteq span(A)+ span(B)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01.25"/>
  <p:tag name="OUTPUTDPI" val="1200"/>
  <p:tag name="LATEXADDIN" val="\documentclass{article}&#10;\usepackage{amsmath}&#10;\usepackage{amssymb}&#10;\usepackage{amsthm}&#10;\usepackage{xcolor}&#10;\pagestyle{empty}&#10;\begin{document}&#10;&#10;&#10;$span(A\cup B) \subseteq span(A)+ span(B)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049.25"/>
  <p:tag name="OUTPUTDPI" val="1200"/>
  <p:tag name="LATEXADDIN" val="\documentclass{article}&#10;\usepackage{amsmath}&#10;\usepackage{amssymb}&#10;\usepackage{amsthm}&#10;\usepackage{xcolor}&#10;\pagestyle{empty}&#10;\begin{document}&#10;&#10;&#10;$W_1,W_2\leq W_1+W_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507.75"/>
  <p:tag name="OUTPUTDPI" val="1200"/>
  <p:tag name="LATEXADDIN" val="\documentclass{article}&#10;\usepackage{amsmath}&#10;\usepackage{amssymb}&#10;\usepackage{amsthm}&#10;\usepackage{xcolor}&#10;\pagestyle{empty}&#10;\begin{document}&#10;&#10;&#10;$A,B\subseteq V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327"/>
  <p:tag name="OUTPUTDPI" val="1200"/>
  <p:tag name="LATEXADDIN" val="\documentclass{article}&#10;\usepackage{amsmath}&#10;\usepackage{amssymb}&#10;\usepackage{amsthm}&#10;\usepackage{xcolor}&#10;\pagestyle{empty}&#10;\begin{document}&#10;&#10;&#10;$span(&#10;\left(\begin{array}{cc}&#10;1 &amp; 1\\&#10;0 &amp; 1&#10;\end{array}\right),\left(\begin{array}{cc}&#10;2 &amp; 0\\&#10;1 &amp; 3&#10;\end{array}\right)&#10;)&#10;+&#10;span(&#10;\left(\begin{array}{cc}&#10;1 &amp; -1\\&#10;1 &amp; 0&#10;\end{array}\right),&#10;\left(\begin{array}{cc}&#10;3 &amp; 1\\&#10;1 &amp; 4&#10;\end{array}\right)&#10;)&#10;$&#10;\end{document}"/>
  <p:tag name="IGUANATEXSIZE" val="33"/>
  <p:tag name="IGUANATEXCURSOR" val="389"/>
  <p:tag name="TRANSPARENCY" val="True"/>
  <p:tag name="FILENAME" val=""/>
  <p:tag name="INPUTTYPE" val="0"/>
  <p:tag name="LATEXENGINEID" val="0"/>
  <p:tag name="TEMPFOLDER" val="c:\temp\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023.25"/>
  <p:tag name="OUTPUTDPI" val="1200"/>
  <p:tag name="LATEXADDIN" val="\documentclass{article}&#10;\usepackage{amsmath}&#10;\usepackage{amssymb}&#10;\usepackage{amsthm}&#10;\usepackage{xcolor}&#10;\pagestyle{empty}&#10;\begin{document}&#10;&#10;&#10;$=span(&#10;\left(\begin{array}{cc}&#10;1 &amp; 1\\&#10;0 &amp; 1&#10;\end{array}\right),\left(\begin{array}{cc}&#10;2 &amp; 0\\&#10;1 &amp; 3&#10;\end{array}\right)&#10;,&#10;\left(\begin{array}{cc}&#10;1 &amp; -1\\&#10;1 &amp; 0&#10;\end{array}\right),&#10;\left(\begin{array}{cc}&#10;3 &amp; 1\\&#10;1 &amp; 4&#10;\end{array}\right)&#10;)&#10;$&#10;\end{document}"/>
  <p:tag name="IGUANATEXSIZE" val="33"/>
  <p:tag name="IGUANATEXCURSOR" val="382"/>
  <p:tag name="TRANSPARENCY" val="True"/>
  <p:tag name="FILENAME" val=""/>
  <p:tag name="INPUTTYPE" val="0"/>
  <p:tag name="LATEXENGINEID" val="0"/>
  <p:tag name="TEMPFOLDER" val="c:\temp\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01.25"/>
  <p:tag name="OUTPUTDPI" val="1200"/>
  <p:tag name="LATEXADDIN" val="\documentclass{article}&#10;\usepackage{amsmath}&#10;\usepackage{amssymb}&#10;\usepackage{amsthm}&#10;\usepackage{xcolor}&#10;\pagestyle{empty}&#10;\begin{document}&#10;&#10;&#10;$span(A)+span(B)=span(A\cup B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4.5"/>
  <p:tag name="OUTPUTDPI" val="1200"/>
  <p:tag name="LATEXADDIN" val="\documentclass{article}&#10;\usepackage{amsmath}&#10;\usepackage{amssymb}&#10;\usepackage{amsthm}&#10;\usepackage{xcolor}&#10;\pagestyle{empty}&#10;\begin{document}&#10;&#10;&#10;$&#10;W_1 = &#10;\{&#10;x\in V : A_1 x =0&#10;\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4.5"/>
  <p:tag name="OUTPUTDPI" val="1200"/>
  <p:tag name="LATEXADDIN" val="\documentclass{article}&#10;\usepackage{amsmath}&#10;\usepackage{amssymb}&#10;\usepackage{amsthm}&#10;\usepackage{xcolor}&#10;\pagestyle{empty}&#10;\begin{document}&#10;&#10;&#10;$&#10;W_2 = &#10;\{&#10;x\in V : A_2 x =0&#10;\}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80.25"/>
  <p:tag name="OUTPUTDPI" val="1200"/>
  <p:tag name="LATEXADDIN" val="\documentclass{article}&#10;\usepackage{amsmath}&#10;\usepackage{amssymb}&#10;\usepackage{amsthm}&#10;\usepackage{xcolor}&#10;\pagestyle{empty}&#10;\begin{document}&#10;&#10;&#10;$&#10;W_1\cap W_2 =&#10;\{&#10;x\in V: Ax=0&#10;\}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62.5"/>
  <p:tag name="OUTPUTDPI" val="1200"/>
  <p:tag name="LATEXADDIN" val="\documentclass{article}&#10;\usepackage{amsmath}&#10;\usepackage{amssymb}&#10;\usepackage{amsthm}&#10;\usepackage{xcolor}&#10;\pagestyle{empty}&#10;\begin{document}&#10;&#10;&#10;$&#10;A=&#10;\begin{pmatrix}&#10;A_1 \\&#10;A_2&#10;\end{pmatrix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58.5"/>
  <p:tag name="OUTPUTDPI" val="1200"/>
  <p:tag name="LATEXADDIN" val="\documentclass{article}&#10;\usepackage{amsmath}&#10;\usepackage{amssymb}&#10;\usepackage{amsthm}&#10;\usepackage{xcolor}&#10;\pagestyle{empty}&#10;\begin{document}&#10;&#10;&#10;$B\subseteq  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15.5"/>
  <p:tag name="OUTPUTDPI" val="1200"/>
  <p:tag name="LATEXADDIN" val="\documentclass{article}&#10;\usepackage{amsmath}&#10;\usepackage{amssymb}&#10;\usepackage{amsthm}&#10;\usepackage{xcolor}&#10;\pagestyle{empty}&#10;\begin{document}&#10;&#10;&#10;$span(B)=V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\dim_{\mathbb{F}} V=|B|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668.25"/>
  <p:tag name="OUTPUTDPI" val="1200"/>
  <p:tag name="LATEXADDIN" val="\documentclass{article}&#10;\usepackage{amsmath}&#10;\usepackage{amssymb}&#10;\usepackage{amsthm}&#10;\usepackage{xcolor}&#10;\pagestyle{empty}&#10;\begin{document}&#10;&#10;&#10;$\dim_{\mathbb{F}} V&lt;\infty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7.75"/>
  <p:tag name="ORIGINALWIDTH" val="278.25"/>
  <p:tag name="OUTPUTDPI" val="1200"/>
  <p:tag name="LATEXADDIN" val="\documentclass{article}&#10;\usepackage{amsmath}&#10;\usepackage{amssymb}&#10;\usepackage{amsthm}&#10;\usepackage{xcolor}&#10;\pagestyle{empty}&#10;\begin{document}&#10;&#10;&#10;$B,B'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12.25"/>
  <p:tag name="OUTPUTDPI" val="1200"/>
  <p:tag name="LATEXADDIN" val="\documentclass{article}&#10;\usepackage{amsmath}&#10;\usepackage{amssymb}&#10;\usepackage{amsthm}&#10;\usepackage{xcolor}&#10;\pagestyle{empty}&#10;\begin{document}&#10;&#10;&#10;$|B|=|B'|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753.5"/>
  <p:tag name="OUTPUTDPI" val="1200"/>
  <p:tag name="LATEXADDIN" val="\documentclass{article}&#10;\usepackage{amsmath}&#10;\usepackage{amssymb}&#10;\usepackage{amsthm}&#10;\usepackage{xcolor}&#10;\pagestyle{empty}&#10;\begin{document}&#10;&#10;&#10;$B=\{e_1=\left(\begin{array}{c}&#10;1\\&#10;0&#10;\end{array}\right),e_2=\left(\begin{array}{c}&#10;0\\&#10;1&#10;\end{array}\right)\}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870"/>
  <p:tag name="OUTPUTDPI" val="1200"/>
  <p:tag name="LATEXADDIN" val="\documentclass{article}&#10;\usepackage{amsmath}&#10;\usepackage{amssymb}&#10;\usepackage{amsthm}&#10;\usepackage{xcolor}&#10;\pagestyle{empty}&#10;\begin{document}&#10;&#10;&#10;$\alpha_1e_1+\alpha_2e_2=0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679.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\alpha_1\\&#10;\alpha_2&#10;\end{pmatrix}&#10;=&#10;\begin{pmatrix}&#10;0\\&#10;0&#10;\end{pmatrix}&#10;$&#10;\end{document}"/>
  <p:tag name="IGUANATEXSIZE" val="33"/>
  <p:tag name="IGUANATEXCURSOR" val="218"/>
  <p:tag name="TRANSPARENCY" val="True"/>
  <p:tag name="FILENAME" val=""/>
  <p:tag name="INPUTTYPE" val="0"/>
  <p:tag name="LATEXENGINEID" val="0"/>
  <p:tag name="TEMPFOLDER" val="c:\temp\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656.25"/>
  <p:tag name="OUTPUTDPI" val="1200"/>
  <p:tag name="LATEXADDIN" val="\documentclass{article}&#10;\usepackage{amsmath}&#10;\usepackage{amssymb}&#10;\usepackage{amsthm}&#10;\usepackage{xcolor}&#10;\pagestyle{empty}&#10;\begin{document}&#10;&#10;&#10;$\alpha_1=\alpha_2=0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753.5"/>
  <p:tag name="OUTPUTDPI" val="1200"/>
  <p:tag name="LATEXADDIN" val="\documentclass{article}&#10;\usepackage{amsmath}&#10;\usepackage{amssymb}&#10;\usepackage{amsthm}&#10;\usepackage{xcolor}&#10;\pagestyle{empty}&#10;\begin{document}&#10;&#10;&#10;$B=\{e_1=\left(\begin{array}{c}&#10;1\\&#10;0&#10;\end{array}\right),e_2=\left(\begin{array}{c}&#10;0\\&#10;1&#10;\end{array}\right)\}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58"/>
  <p:tag name="OUTPUTDPI" val="1200"/>
  <p:tag name="LATEXADDIN" val="\documentclass{article}&#10;\usepackage{amsmath}&#10;\usepackage{amssymb}&#10;\usepackage{amsthm}&#10;\usepackage{xcolor}&#10;\pagestyle{empty}&#10;\begin{document}&#10;&#10;&#10;$span(B)=\{\alpha_1e_1+\alpha_2e_2: \alpha_1,\alpha_2\in \mathbb{R}\}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85"/>
  <p:tag name="OUTPUTDPI" val="1200"/>
  <p:tag name="LATEXADDIN" val="\documentclass{article}&#10;\usepackage{amsmath}&#10;\usepackage{amssymb}&#10;\usepackage{amsthm}&#10;\usepackage{xcolor}&#10;\pagestyle{empty}&#10;\begin{document}&#10;&#10;$&#10;=\{&#10;\begin{pmatrix}&#10;\alpha_1\\&#10;\alpha_2&#10;\end{pmatrix}&#10;: \alpha_1\alpha_2 \in \mathbb{R}&#10;\}&#10;=&#10;\mathbb{R}^2&#10;$&#10;\end{document}"/>
  <p:tag name="IGUANATEXSIZE" val="33"/>
  <p:tag name="IGUANATEXCURSOR" val="249"/>
  <p:tag name="TRANSPARENCY" val="True"/>
  <p:tag name="FILENAME" val=""/>
  <p:tag name="INPUTTYPE" val="0"/>
  <p:tag name="LATEXENGINEID" val="0"/>
  <p:tag name="TEMPFOLDER" val="c:\temp\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98.5"/>
  <p:tag name="OUTPUTDPI" val="1200"/>
  <p:tag name="LATEXADDIN" val="\documentclass{article}&#10;\usepackage{amsmath}&#10;\usepackage{amssymb}&#10;\usepackage{amsthm}&#10;\usepackage{xcolor}&#10;\pagestyle{empty}&#10;\begin{document}&#10;&#10;&#10;$B=\{v_1,\dots,v_n\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09.75"/>
  <p:tag name="OUTPUTDPI" val="1200"/>
  <p:tag name="LATEXADDIN" val="\documentclass{article}&#10;\usepackage{amsmath}&#10;\usepackage{amssymb}&#10;\usepackage{amsthm}&#10;\usepackage{xcolor}&#10;\pagestyle{empty}&#10;\begin{document}&#10;&#10;&#10;$v\in V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15.5"/>
  <p:tag name="OUTPUTDPI" val="1200"/>
  <p:tag name="LATEXADDIN" val="\documentclass{article}&#10;\usepackage{amsmath}&#10;\usepackage{amssymb}&#10;\usepackage{amsthm}&#10;\usepackage{xcolor}&#10;\pagestyle{empty}&#10;\begin{document}&#10;&#10;&#10;$span(B)=V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09.75"/>
  <p:tag name="OUTPUTDPI" val="1200"/>
  <p:tag name="LATEXADDIN" val="\documentclass{article}&#10;\usepackage{amsmath}&#10;\usepackage{amssymb}&#10;\usepackage{amsthm}&#10;\usepackage{xcolor}&#10;\pagestyle{empty}&#10;\begin{document}&#10;&#10;&#10;$v\in V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27"/>
  <p:tag name="OUTPUTDPI" val="1200"/>
  <p:tag name="LATEXADDIN" val="\documentclass{article}&#10;\usepackage{amsmath}&#10;\usepackage{amssymb}&#10;\usepackage{amsthm}&#10;\usepackage{xcolor}&#10;\pagestyle{empty}&#10;\begin{document}&#10;&#10;&#10;$v\in V=span(B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41.25"/>
  <p:tag name="ORIGINALWIDTH" val="1563"/>
  <p:tag name="OUTPUTDPI" val="1200"/>
  <p:tag name="LATEXADDIN" val="\documentclass{article}&#10;\usepackage{amsmath}&#10;\usepackage{amssymb}&#10;\usepackage{amsthm}&#10;\usepackage{xcolor}&#10;\pagestyle{empty}&#10;\begin{document}&#10;&#10;&#10;$$\exists \alpha_1\dots, \alpha_n \in \mathbb{F}: &#10;v= \sum_{i=1}^n \alpha_i v_i$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455"/>
  <p:tag name="OUTPUTDPI" val="1200"/>
  <p:tag name="LATEXADDIN" val="\documentclass{article}&#10;\usepackage{amsmath}&#10;\usepackage{amssymb}&#10;\usepackage{amsthm}&#10;\usepackage{xcolor}&#10;\pagestyle{empty}&#10;\begin{document}&#10;&#10;&#10;$&#10;\sum_{i=1}^n\beta_i v_i = v= \sum_{i=1}^n \alpha_i v_i$&#10;\end{document}"/>
  <p:tag name="IGUANATEXSIZE" val="33"/>
  <p:tag name="IGUANATEXCURSOR" val="200"/>
  <p:tag name="TRANSPARENCY" val="True"/>
  <p:tag name="FILENAME" val=""/>
  <p:tag name="INPUTTYPE" val="0"/>
  <p:tag name="LATEXENGINEID" val="0"/>
  <p:tag name="TEMPFOLDER" val="c:\temp\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445.25"/>
  <p:tag name="OUTPUTDPI" val="1200"/>
  <p:tag name="LATEXADDIN" val="\documentclass{article}&#10;\usepackage{amsmath}&#10;\usepackage{amssymb}&#10;\usepackage{amsthm}&#10;\usepackage{xcolor}&#10;\pagestyle{empty}&#10;\begin{document}&#10;&#10;&#10;$&#10;\sum_{i=1}^n\beta_i v_i - \sum_{i=1}^n \alpha_i v_i=0$&#10;\end{document}"/>
  <p:tag name="IGUANATEXSIZE" val="33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099.5"/>
  <p:tag name="OUTPUTDPI" val="1200"/>
  <p:tag name="LATEXADDIN" val="\documentclass{article}&#10;\usepackage{amsmath}&#10;\usepackage{amssymb}&#10;\usepackage{amsthm}&#10;\usepackage{xcolor}&#10;\pagestyle{empty}&#10;\begin{document}&#10;&#10;&#10;$&#10;\sum_{i=1}^n(\beta_i -\alpha_i) v_i=0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52.75"/>
  <p:tag name="OUTPUTDPI" val="1200"/>
  <p:tag name="LATEXADDIN" val="\documentclass{article}&#10;\usepackage{amsmath}&#10;\usepackage{amssymb}&#10;\usepackage{amsthm}&#10;\usepackage{xcolor}&#10;\pagestyle{empty}&#10;\begin{document}&#10;&#10;&#10;$&#10;\forall i \; (\beta_i -\alpha_i)=0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534.75"/>
  <p:tag name="OUTPUTDPI" val="1200"/>
  <p:tag name="LATEXADDIN" val="\documentclass{article}&#10;\usepackage{amsmath}&#10;\usepackage{amssymb}&#10;\usepackage{amsthm}&#10;\usepackage{xcolor}&#10;\pagestyle{empty}&#10;\begin{document}&#10;&#10;&#10;$&#10;\forall i \; \beta_i =\alpha_i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753.5"/>
  <p:tag name="OUTPUTDPI" val="1200"/>
  <p:tag name="LATEXADDIN" val="\documentclass{article}&#10;\usepackage{amsmath}&#10;\usepackage{amssymb}&#10;\usepackage{amsthm}&#10;\usepackage{xcolor}&#10;\pagestyle{empty}&#10;\begin{document}&#10;&#10;&#10;$B=\{e_1=\left(\begin{array}{c}&#10;1\\&#10;0&#10;\end{array}\right),e_2=\left(\begin{array}{c}&#10;0\\&#10;1&#10;\end{array}\right)\}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3\times 2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4306.5"/>
  <p:tag name="OUTPUTDPI" val="1200"/>
  <p:tag name="LATEXADDIN" val="\documentclass{article}&#10;\usepackage{amsmath}&#10;\usepackage{amssymb}&#10;\usepackage{amsthm}&#10;\usepackage{xcolor}&#10;\pagestyle{empty}&#10;\begin{document}&#10;&#10;&#10;$&#10;B=\{\left(\begin{array}{cc}&#10;1 &amp; 0\\&#10;0 &amp; 0\\&#10;0 &amp; 0&#10;\end{array}\right),\left(\begin{array}{cc}&#10;0 &amp; 0\\&#10;1 &amp; 0\\&#10;0 &amp; 0&#10;\end{array}\right),\left(\begin{array}{cc}&#10;0 &amp; 0\\&#10;0 &amp; 0\\&#10;1 &amp; 0&#10;\end{array}\right),\left(\begin{array}{cc}&#10;0 &amp; 1\\&#10;0 &amp; 0\\&#10;0 &amp; 0&#10;\end{array}\right),\left(\begin{array}{cc}&#10;0 &amp; 0\\&#10;0 &amp; 1\\&#10;0 &amp; 0&#10;\end{array}\right),\left(\begin{array}{cc}&#10;0 &amp; 0\\&#10;0 &amp; 0\\&#10;0 &amp; 1&#10;\end{array}\right)\}&#10;$&#10;\end{document}"/>
  <p:tag name="IGUANATEXSIZE" val="22"/>
  <p:tag name="IGUANATEXCURSOR" val="540"/>
  <p:tag name="TRANSPARENCY" val="True"/>
  <p:tag name="FILENAME" val=""/>
  <p:tag name="INPUTTYPE" val="0"/>
  <p:tag name="LATEXENGINEID" val="0"/>
  <p:tag name="TEMPFOLDER" val="c:\temp\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432.75"/>
  <p:tag name="OUTPUTDPI" val="1200"/>
  <p:tag name="LATEXADDIN" val="\documentclass{article}&#10;\usepackage{amsmath}&#10;\usepackage{amssymb}&#10;\usepackage{amsthm}&#10;\usepackage{xcolor}&#10;\pagestyle{empty}&#10;\begin{document}&#10;&#10;&#10;$3\cdot 2=6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.5"/>
  <p:tag name="ORIGINALWIDTH" val="50.25"/>
  <p:tag name="OUTPUTDPI" val="1200"/>
  <p:tag name="LATEXADDIN" val="\documentclass{article}&#10;\usepackage{amsmath}&#10;\usepackage{amssymb}&#10;\usepackage{amsthm}&#10;\usepackage{xcolor}&#10;\pagestyle{empty}&#10;\begin{document}&#10;&#10;&#10;$2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531.75"/>
  <p:tag name="OUTPUTDPI" val="1200"/>
  <p:tag name="LATEXADDIN" val="\documentclass{article}&#10;\usepackage{amsmath}&#10;\usepackage{amssymb}&#10;\usepackage{amsthm}&#10;\usepackage{xcolor}&#10;\pagestyle{empty}&#10;\begin{document}&#10;&#10;&#10;$V=\mathbb{R}_2[x]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749.25"/>
  <p:tag name="OUTPUTDPI" val="1200"/>
  <p:tag name="LATEXADDIN" val="\documentclass{article}&#10;\usepackage{amsmath}&#10;\usepackage{amssymb}&#10;\usepackage{amsthm}&#10;\usepackage{xcolor}&#10;\pagestyle{empty}&#10;\begin{document}&#10;&#10;&#10;$B=\{1,x,x^2\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2.5"/>
  <p:tag name="OUTPUTDPI" val="1200"/>
  <p:tag name="LATEXADDIN" val="\documentclass{article}&#10;\usepackage{amsmath}&#10;\usepackage{amssymb}&#10;\usepackage{amsthm}&#10;\usepackage{xcolor}&#10;\pagestyle{empty}&#10;\begin{document}&#10;&#10;&#10;$3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&#10;$V=\mathbb{F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63.5"/>
  <p:tag name="OUTPUTDPI" val="1200"/>
  <p:tag name="LATEXADDIN" val="\documentclass{article}&#10;\usepackage{amsmath}&#10;\usepackage{amssymb}&#10;\usepackage{amsthm}&#10;\usepackage{xcolor}&#10;\pagestyle{empty}&#10;\begin{document}&#10;&#10;&#10;$B=\{e_1,e_2,\dots,e_n\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559.5"/>
  <p:tag name="OUTPUTDPI" val="1200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786.5"/>
  <p:tag name="OUTPUTDPI" val="1200"/>
  <p:tag name="LATEXADDIN" val="\documentclass{article}&#10;\usepackage{amsmath}&#10;\usepackage{amssymb}&#10;\usepackage{amsthm}&#10;\usepackage{xcolor}&#10;\pagestyle{empty}&#10;\begin{document}&#10;&#10;&#10;$B=\{e_{i,j} : 1\leq i \leq m, 1\leq j\leq n\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77.75"/>
  <p:tag name="OUTPUTDPI" val="1200"/>
  <p:tag name="LATEXADDIN" val="\documentclass{article}&#10;\usepackage{amsmath}&#10;\usepackage{amssymb}&#10;\usepackage{amsthm}&#10;\usepackage{xcolor}&#10;\pagestyle{empty}&#10;\begin{document}&#10;&#10;&#10;$m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V=\mathbb{F}_n[x]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27"/>
  <p:tag name="OUTPUTDPI" val="1200"/>
  <p:tag name="LATEXADDIN" val="\documentclass{article}&#10;\usepackage{amsmath}&#10;\usepackage{amssymb}&#10;\usepackage{amsthm}&#10;\usepackage{xcolor}&#10;\pagestyle{empty}&#10;\begin{document}&#10;&#10;&#10;$B=\{1,x,\dots x^n\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276.75"/>
  <p:tag name="OUTPUTDPI" val="1200"/>
  <p:tag name="LATEXADDIN" val="\documentclass{article}&#10;\usepackage{amsmath}&#10;\usepackage{amssymb}&#10;\usepackage{amsthm}&#10;\usepackage{xcolor}&#10;\pagestyle{empty}&#10;\begin{document}&#10;&#10;&#10;$n+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51"/>
  <p:tag name="OUTPUTDPI" val="1200"/>
  <p:tag name="LATEXADDIN" val="\documentclass{article}&#10;\usepackage{amsmath}&#10;\usepackage{amssymb}&#10;\usepackage{amsthm}&#10;\usepackage{xcolor}&#10;\pagestyle{empty}&#10;\begin{document}&#10;&#10;&#10;$\emptyset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3.5"/>
  <p:tag name="OUTPUTDPI" val="1200"/>
  <p:tag name="LATEXADDIN" val="\documentclass{article}&#10;\usepackage{amsmath}&#10;\usepackage{amssymb}&#10;\usepackage{amsthm}&#10;\usepackage{xcolor}&#10;\pagestyle{empty}&#10;\begin{document}&#10;&#10;&#10;$\{v_1\}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95.25"/>
  <p:tag name="OUTPUTDPI" val="1200"/>
  <p:tag name="LATEXADDIN" val="\documentclass{article}&#10;\usepackage{amsmath}&#10;\usepackage{amssymb}&#10;\usepackage{amsthm}&#10;\usepackage{xcolor}&#10;\pagestyle{empty}&#10;\begin{document}&#10;&#10;&#10;$\{v_1,v_2\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67"/>
  <p:tag name="OUTPUTDPI" val="1200"/>
  <p:tag name="LATEXADDIN" val="\documentclass{article}&#10;\usepackage{amsmath}&#10;\usepackage{amssymb}&#10;\usepackage{amsthm}&#10;\usepackage{xcolor}&#10;\pagestyle{empty}&#10;\begin{document}&#10;&#10;&#10;$\{v_1,v_2,v_3\}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71.25"/>
  <p:tag name="OUTPUTDPI" val="1200"/>
  <p:tag name="LATEXADDIN" val="\documentclass{article}&#10;\usepackage{amsmath}&#10;\usepackage{amssymb}&#10;\usepackage{amsthm}&#10;\usepackage{xcolor}&#10;\pagestyle{empty}&#10;\begin{document}&#10;&#10;&#10;$\{v_1,v_2,v_3,\dots, v_n\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3.5"/>
  <p:tag name="OUTPUTDPI" val="1200"/>
  <p:tag name="LATEXADDIN" val="\documentclass{article}&#10;\usepackage{amsmath}&#10;\usepackage{amssymb}&#10;\usepackage{amsthm}&#10;\usepackage{xcolor}&#10;\pagestyle{empty}&#10;\begin{document}&#10;&#10;&#10;$\v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674.25"/>
  <p:tag name="OUTPUTDPI" val="1200"/>
  <p:tag name="LATEXADDIN" val="\documentclass{article}&#10;\usepackage{amsmath}&#10;\usepackage{amssymb}&#10;\usepackage{amsthm}&#10;\usepackage{xcolor}&#10;\pagestyle{empty}&#10;\begin{document}&#10;&#10;&#10;$v_1\not\in span(\emptyset)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336.75"/>
  <p:tag name="OUTPUTDPI" val="1200"/>
  <p:tag name="LATEXADDIN" val="\documentclass{article}&#10;\usepackage{amsmath}&#10;\usepackage{amssymb}&#10;\usepackage{amsthm}&#10;\usepackage{xcolor}&#10;\pagestyle{empty}&#10;\begin{document}&#10;&#10;&#10;$v_1\neq 0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52"/>
  <p:tag name="OUTPUTDPI" val="1200"/>
  <p:tag name="LATEXADDIN" val="\documentclass{article}&#10;\usepackage{amsmath}&#10;\usepackage{amssymb}&#10;\usepackage{amsthm}&#10;\usepackage{xcolor}&#10;\pagestyle{empty}&#10;\begin{document}&#10;&#10;&#10;$v_2\not\in span(\{v_1\})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3.75"/>
  <p:tag name="OUTPUTDPI" val="1200"/>
  <p:tag name="LATEXADDIN" val="\documentclass{article}&#10;\usepackage{amsmath}&#10;\usepackage{amssymb}&#10;\usepackage{amsthm}&#10;\usepackage{xcolor}&#10;\pagestyle{empty}&#10;\begin{document}&#10;&#10;&#10;$v_3\not\in span(\{v_1,v_2\})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12.75"/>
  <p:tag name="OUTPUTDPI" val="1200"/>
  <p:tag name="LATEXADDIN" val="\documentclass{article}&#10;\usepackage{amsmath}&#10;\usepackage{amssymb}&#10;\usepackage{amsthm}&#10;\usepackage{xcolor}&#10;\pagestyle{empty}&#10;\begin{document}&#10;&#10;&#10;$v_n\not\in span(\{v_1,v_2,\dots v_{n-1}\})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51"/>
  <p:tag name="OUTPUTDPI" val="1200"/>
  <p:tag name="LATEXADDIN" val="\documentclass{article}&#10;\usepackage{amsmath}&#10;\usepackage{amssymb}&#10;\usepackage{amsthm}&#10;\usepackage{xcolor}&#10;\pagestyle{empty}&#10;\begin{document}&#10;&#10;&#10;$\emptyset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3.5"/>
  <p:tag name="OUTPUTDPI" val="1200"/>
  <p:tag name="LATEXADDIN" val="\documentclass{article}&#10;\usepackage{amsmath}&#10;\usepackage{amssymb}&#10;\usepackage{amsthm}&#10;\usepackage{xcolor}&#10;\pagestyle{empty}&#10;\begin{document}&#10;&#10;&#10;$\{v_1\}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95.25"/>
  <p:tag name="OUTPUTDPI" val="1200"/>
  <p:tag name="LATEXADDIN" val="\documentclass{article}&#10;\usepackage{amsmath}&#10;\usepackage{amssymb}&#10;\usepackage{amsthm}&#10;\usepackage{xcolor}&#10;\pagestyle{empty}&#10;\begin{document}&#10;&#10;&#10;$\{v_1,v_2\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67"/>
  <p:tag name="OUTPUTDPI" val="1200"/>
  <p:tag name="LATEXADDIN" val="\documentclass{article}&#10;\usepackage{amsmath}&#10;\usepackage{amssymb}&#10;\usepackage{amsthm}&#10;\usepackage{xcolor}&#10;\pagestyle{empty}&#10;\begin{document}&#10;&#10;&#10;$\{v_1,v_2,v_3\}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71.25"/>
  <p:tag name="OUTPUTDPI" val="1200"/>
  <p:tag name="LATEXADDIN" val="\documentclass{article}&#10;\usepackage{amsmath}&#10;\usepackage{amssymb}&#10;\usepackage{amsthm}&#10;\usepackage{xcolor}&#10;\pagestyle{empty}&#10;\begin{document}&#10;&#10;&#10;$\{v_1,v_2,v_3,\dots, v_n\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3.5"/>
  <p:tag name="OUTPUTDPI" val="1200"/>
  <p:tag name="LATEXADDIN" val="\documentclass{article}&#10;\usepackage{amsmath}&#10;\usepackage{amssymb}&#10;\usepackage{amsthm}&#10;\usepackage{xcolor}&#10;\pagestyle{empty}&#10;\begin{document}&#10;&#10;&#10;$\v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7.5"/>
  <p:tag name="ORIGINALWIDTH" val="674.25"/>
  <p:tag name="OUTPUTDPI" val="1200"/>
  <p:tag name="LATEXADDIN" val="\documentclass{article}&#10;\usepackage{amsmath}&#10;\usepackage{amssymb}&#10;\usepackage{amsthm}&#10;\usepackage{xcolor}&#10;\pagestyle{empty}&#10;\begin{document}&#10;&#10;&#10;$v_1\not\in span(\emptyset)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336.75"/>
  <p:tag name="OUTPUTDPI" val="1200"/>
  <p:tag name="LATEXADDIN" val="\documentclass{article}&#10;\usepackage{amsmath}&#10;\usepackage{amssymb}&#10;\usepackage{amsthm}&#10;\usepackage{xcolor}&#10;\pagestyle{empty}&#10;\begin{document}&#10;&#10;&#10;$v_1\neq 0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52"/>
  <p:tag name="OUTPUTDPI" val="1200"/>
  <p:tag name="LATEXADDIN" val="\documentclass{article}&#10;\usepackage{amsmath}&#10;\usepackage{amssymb}&#10;\usepackage{amsthm}&#10;\usepackage{xcolor}&#10;\pagestyle{empty}&#10;\begin{document}&#10;&#10;&#10;$v_2\not\in span(\{v_1\})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3.75"/>
  <p:tag name="OUTPUTDPI" val="1200"/>
  <p:tag name="LATEXADDIN" val="\documentclass{article}&#10;\usepackage{amsmath}&#10;\usepackage{amssymb}&#10;\usepackage{amsthm}&#10;\usepackage{xcolor}&#10;\pagestyle{empty}&#10;\begin{document}&#10;&#10;&#10;$v_3\not\in span(\{v_1,v_2\})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12.75"/>
  <p:tag name="OUTPUTDPI" val="1200"/>
  <p:tag name="LATEXADDIN" val="\documentclass{article}&#10;\usepackage{amsmath}&#10;\usepackage{amssymb}&#10;\usepackage{amsthm}&#10;\usepackage{xcolor}&#10;\pagestyle{empty}&#10;\begin{document}&#10;&#10;&#10;$v_n\not\in span(\{v_1,v_2,\dots v_{n-1}\})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76.25"/>
  <p:tag name="OUTPUTDPI" val="1200"/>
  <p:tag name="LATEXADDIN" val="\documentclass{article}&#10;\usepackage{amsmath}&#10;\usepackage{amssymb}&#10;\usepackage{amsthm}&#10;\usepackage{xcolor}&#10;\pagestyle{empty}&#10;\begin{document}&#10;&#10;&#10;$ span(\{v_1,v_2,\dots v_{n}\})=V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2\times 2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278.5"/>
  <p:tag name="OUTPUTDPI" val="1200"/>
  <p:tag name="LATEXADDIN" val="\documentclass{article}&#10;\usepackage{amsmath}&#10;\usepackage{amssymb}&#10;\usepackage{amsthm}&#10;\usepackage{xcolor}&#10;\pagestyle{empty}&#10;\begin{document}&#10;&#10;&#10;$&#10;S=\{\left(\begin{array}{cc}&#10;1 &amp; 1\\&#10;0 &amp; 1&#10;\end{array}\right),\left(\begin{array}{cc}&#10;2 &amp; 0\\&#10;1 &amp; 3&#10;\end{array}\right),\left(\begin{array}{cc}&#10;1 &amp; -1\\&#10;1 &amp; 0&#10;\end{array}\right)\}&#10;$&#10;\end{document}"/>
  <p:tag name="IGUANATEXSIZE" val="33"/>
  <p:tag name="IGUANATEXCURSOR" val="263"/>
  <p:tag name="TRANSPARENCY" val="True"/>
  <p:tag name="FILENAME" val=""/>
  <p:tag name="INPUTTYPE" val="0"/>
  <p:tag name="LATEXENGINEID" val="0"/>
  <p:tag name="TEMPFOLDER" val="c:\temp\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376.75"/>
  <p:tag name="OUTPUTDPI" val="1200"/>
  <p:tag name="LATEXADDIN" val="\documentclass{article}&#10;\usepackage{amsmath}&#10;\usepackage{amssymb}&#10;\usepackage{amsthm}&#10;\usepackage{xcolor}&#10;\pagestyle{empty}&#10;\begin{document}&#10;&#10;&#10;$&#10;span(S)=\{\left(\begin{array}{cc}&#10;a &amp; b\\&#10;c &amp; d&#10;\end{array}\right)&#10;\in V&#10;\,|\,a-b-2c=0\}&#10;$&#10;\end{document}"/>
  <p:tag name="IGUANATEXSIZE" val="33"/>
  <p:tag name="IGUANATEXCURSOR" val="218"/>
  <p:tag name="TRANSPARENCY" val="True"/>
  <p:tag name="FILENAME" val=""/>
  <p:tag name="INPUTTYPE" val="0"/>
  <p:tag name="LATEXENGINEID" val="0"/>
  <p:tag name="TEMPFOLDER" val="c:\temp\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13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5 &amp; 1\\&#10;1 &amp; 0&#10;\end{array}\right)\notin span(S)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659.5"/>
  <p:tag name="OUTPUTDPI" val="1200"/>
  <p:tag name="LATEXADDIN" val="\documentclass{article}&#10;\usepackage{amsmath}&#10;\usepackage{amssymb}&#10;\usepackage{amsthm}&#10;\usepackage{xcolor}&#10;\pagestyle{empty}&#10;\begin{document}&#10;&#10;&#10;$&#10;\{\left(\begin{array}{cc}&#10;1 &amp; 1\\&#10;0 &amp; 1&#10;\end{array}\right),\left(\begin{array}{cc}&#10;2 &amp; 0\\&#10;1 &amp; 3&#10;\end{array}\right),&#10;\left(\begin{array}{cc}&#10;1 &amp; -1\\&#10;1 &amp; 0&#10;\end{array}\right),&#10;\left(\begin{array}{cc}&#10;5 &amp; 1\\&#10;1 &amp; 0&#10;\end{array}\right)&#10;\}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50.5"/>
  <p:tag name="OUTPUTDPI" val="1200"/>
  <p:tag name="LATEXADDIN" val="\documentclass{article}&#10;\usepackage{amsmath}&#10;\usepackage{amssymb}&#10;\usepackage{amsthm}&#10;\usepackage{xcolor}&#10;\pagestyle{empty}&#10;\begin{document}&#10;&#10;&#10;$\dim V=4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03.25"/>
  <p:tag name="OUTPUTDPI" val="1200"/>
  <p:tag name="LATEXADDIN" val="\documentclass{article}&#10;\usepackage{amsmath}&#10;\usepackage{amssymb}&#10;\usepackage{amsthm}&#10;\usepackage{xcolor}&#10;\pagestyle{empty}&#10;\begin{document}&#10;&#10;&#10;$S_0=\{v_1,v_2,v_3,\dots, v_{n+k}\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3.5"/>
  <p:tag name="OUTPUTDPI" val="1200"/>
  <p:tag name="LATEXADDIN" val="\documentclass{article}&#10;\usepackage{amsmath}&#10;\usepackage{amssymb}&#10;\usepackage{amsthm}&#10;\usepackage{xcolor}&#10;\pagestyle{empty}&#10;\begin{document}&#10;&#10;&#10;$\v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v_{i_1}\in span(S_1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07.75"/>
  <p:tag name="OUTPUTDPI" val="1200"/>
  <p:tag name="LATEXADDIN" val="\documentclass{article}&#10;\usepackage{amsmath}&#10;\usepackage{amssymb}&#10;\usepackage{amsthm}&#10;\usepackage{xcolor}&#10;\pagestyle{empty}&#10;\begin{document}&#10;&#10;&#10;$S_1=S_0\setminus \{v_{i_1}\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47"/>
  <p:tag name="OUTPUTDPI" val="1200"/>
  <p:tag name="LATEXADDIN" val="\documentclass{article}&#10;\usepackage{amsmath}&#10;\usepackage{amssymb}&#10;\usepackage{amsthm}&#10;\usepackage{xcolor}&#10;\pagestyle{empty}&#10;\begin{document}&#10;&#10;&#10;$ span(S_0)=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951.75"/>
  <p:tag name="OUTPUTDPI" val="1200"/>
  <p:tag name="LATEXADDIN" val="\documentclass{article}&#10;\usepackage{amsmath}&#10;\usepackage{amssymb}&#10;\usepackage{amsthm}&#10;\usepackage{xcolor}&#10;\pagestyle{empty}&#10;\begin{document}&#10;&#10;&#10;$S_k=S_{k-1}\setminus \{ v_{i_k}\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7.75"/>
  <p:tag name="OUTPUTDPI" val="1200"/>
  <p:tag name="LATEXADDIN" val="\documentclass{article}&#10;\usepackage{amsmath}&#10;\usepackage{amssymb}&#10;\usepackage{amsthm}&#10;\usepackage{xcolor}&#10;\pagestyle{empty}&#10;\begin{document}&#10;&#10;&#10;$S_2=S_1\setminus \{v_{i_2}\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v_{i_2}\in span(S_2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898.5"/>
  <p:tag name="OUTPUTDPI" val="1200"/>
  <p:tag name="LATEXADDIN" val="\documentclass{article}&#10;\usepackage{amsmath}&#10;\usepackage{amssymb}&#10;\usepackage{amsthm}&#10;\usepackage{xcolor}&#10;\pagestyle{empty}&#10;\begin{document}&#10;&#10;&#10;$v_{i_{k-1}}\in span(S_k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69.75"/>
  <p:tag name="OUTPUTDPI" val="1200"/>
  <p:tag name="LATEXADDIN" val="\documentclass{article}&#10;\usepackage{amsmath}&#10;\usepackage{amssymb}&#10;\usepackage{amsthm}&#10;\usepackage{xcolor}&#10;\pagestyle{empty}&#10;\begin{document}&#10;&#10;&#10;$ span(S_k)=V,\; |S_k|=n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03.25"/>
  <p:tag name="OUTPUTDPI" val="1200"/>
  <p:tag name="LATEXADDIN" val="\documentclass{article}&#10;\usepackage{amsmath}&#10;\usepackage{amssymb}&#10;\usepackage{amsthm}&#10;\usepackage{xcolor}&#10;\pagestyle{empty}&#10;\begin{document}&#10;&#10;&#10;$S_0=\{v_1,v_2,v_3,\dots, v_{n+k}\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3.5"/>
  <p:tag name="OUTPUTDPI" val="1200"/>
  <p:tag name="LATEXADDIN" val="\documentclass{article}&#10;\usepackage{amsmath}&#10;\usepackage{amssymb}&#10;\usepackage{amsthm}&#10;\usepackage{xcolor}&#10;\pagestyle{empty}&#10;\begin{document}&#10;&#10;&#10;$\v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v_{i_1}\in span(S_1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07.75"/>
  <p:tag name="OUTPUTDPI" val="1200"/>
  <p:tag name="LATEXADDIN" val="\documentclass{article}&#10;\usepackage{amsmath}&#10;\usepackage{amssymb}&#10;\usepackage{amsthm}&#10;\usepackage{xcolor}&#10;\pagestyle{empty}&#10;\begin{document}&#10;&#10;&#10;$S_1=S_0\setminus \{v_{i_1}\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47"/>
  <p:tag name="OUTPUTDPI" val="1200"/>
  <p:tag name="LATEXADDIN" val="\documentclass{article}&#10;\usepackage{amsmath}&#10;\usepackage{amssymb}&#10;\usepackage{amsthm}&#10;\usepackage{xcolor}&#10;\pagestyle{empty}&#10;\begin{document}&#10;&#10;&#10;$ span(S_0)=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v_{i_2}\in span(S_2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898.5"/>
  <p:tag name="OUTPUTDPI" val="1200"/>
  <p:tag name="LATEXADDIN" val="\documentclass{article}&#10;\usepackage{amsmath}&#10;\usepackage{amssymb}&#10;\usepackage{amsthm}&#10;\usepackage{xcolor}&#10;\pagestyle{empty}&#10;\begin{document}&#10;&#10;&#10;$v_{i_{k-1}}\in span(S_k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69.75"/>
  <p:tag name="OUTPUTDPI" val="1200"/>
  <p:tag name="LATEXADDIN" val="\documentclass{article}&#10;\usepackage{amsmath}&#10;\usepackage{amssymb}&#10;\usepackage{amsthm}&#10;\usepackage{xcolor}&#10;\pagestyle{empty}&#10;\begin{document}&#10;&#10;&#10;$ span(S_k)=V,\; |S_k|=n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951.75"/>
  <p:tag name="OUTPUTDPI" val="1200"/>
  <p:tag name="LATEXADDIN" val="\documentclass{article}&#10;\usepackage{amsmath}&#10;\usepackage{amssymb}&#10;\usepackage{amsthm}&#10;\usepackage{xcolor}&#10;\pagestyle{empty}&#10;\begin{document}&#10;&#10;&#10;$S_k=S_{k-1}\setminus \{ v_{i_k}\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7.75"/>
  <p:tag name="OUTPUTDPI" val="1200"/>
  <p:tag name="LATEXADDIN" val="\documentclass{article}&#10;\usepackage{amsmath}&#10;\usepackage{amssymb}&#10;\usepackage{amsthm}&#10;\usepackage{xcolor}&#10;\pagestyle{empty}&#10;\begin{document}&#10;&#10;&#10;$S_2=S_1\setminus \{v_{i_2}\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20"/>
  <p:tag name="OUTPUTDPI" val="1200"/>
  <p:tag name="LATEXADDIN" val="\documentclass{article}&#10;\usepackage{amsmath}&#10;\usepackage{amssymb}&#10;\usepackage{amsthm}&#10;\usepackage{xcolor}&#10;\pagestyle{empty}&#10;\begin{document}&#10;&#10;&#10;$S_k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531.75"/>
  <p:tag name="OUTPUTDPI" val="1200"/>
  <p:tag name="LATEXADDIN" val="\documentclass{article}&#10;\usepackage{amsmath}&#10;\usepackage{amssymb}&#10;\usepackage{amsthm}&#10;\usepackage{xcolor}&#10;\pagestyle{empty}&#10;\begin{document}&#10;&#10;&#10;$V=\mathbb{C}_2[x]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693.5"/>
  <p:tag name="OUTPUTDPI" val="1200"/>
  <p:tag name="LATEXADDIN" val="\documentclass{article}&#10;\usepackage{amsmath}&#10;\usepackage{amssymb}&#10;\usepackage{amsthm}&#10;\usepackage{xcolor}&#10;\pagestyle{empty}&#10;\begin{document}&#10;&#10;&#10;$S=\{1+x,1+ix,ix^{2},1+ix^{2}\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79.25"/>
  <p:tag name="OUTPUTDPI" val="1200"/>
  <p:tag name="LATEXADDIN" val="\documentclass{article}&#10;\usepackage{amsmath}&#10;\usepackage{amssymb}&#10;\usepackage{amsthm}&#10;\usepackage{xcolor}&#10;\pagestyle{empty}&#10;\begin{document}&#10;&#10;&#10;$\left(\begin{array}{cccc|c}&#10;1 &amp; 1 &amp; 0 &amp; 1 &amp; 0\\&#10;1 &amp; i &amp; 0 &amp; 0 &amp; 0\\&#10;0 &amp; 0 &amp; i &amp; i &amp; 0&#10;\end{array}\right)$&#10;\end{document}"/>
  <p:tag name="IGUANATEXSIZE" val="33"/>
  <p:tag name="IGUANATEXCURSOR" val="248"/>
  <p:tag name="TRANSPARENCY" val="True"/>
  <p:tag name="FILENAME" val=""/>
  <p:tag name="INPUTTYPE" val="0"/>
  <p:tag name="LATEXENGINEID" val="0"/>
  <p:tag name="TEMPFOLDER" val="c:\temp\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693.5"/>
  <p:tag name="OUTPUTDPI" val="1200"/>
  <p:tag name="LATEXADDIN" val="\documentclass{article}&#10;\usepackage{amsmath}&#10;\usepackage{amssymb}&#10;\usepackage{amsthm}&#10;\usepackage{xcolor}&#10;\pagestyle{empty}&#10;\begin{document}&#10;&#10;&#10;$S=\{1+x,1+ix,ix^{2},1+ix^{2}\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3.25"/>
  <p:tag name="OUTPUTDPI" val="1200"/>
  <p:tag name="LATEXADDIN" val="\documentclass{article}&#10;\usepackage{amsmath}&#10;\usepackage{amssymb}&#10;\usepackage{amsthm}&#10;\usepackage{xcolor}&#10;\pagestyle{empty}&#10;\begin{document}&#10;&#10;&#10;$x^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09.5"/>
  <p:tag name="OUTPUTDPI" val="1200"/>
  <p:tag name="LATEXADDIN" val="\documentclass{article}&#10;\usepackage{amsmath}&#10;\usepackage{amssymb}&#10;\usepackage{amsthm}&#10;\usepackage{xcolor}&#10;\pagestyle{empty}&#10;\begin{document}&#10;&#10;&#10;$x^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2.5"/>
  <p:tag name="OUTPUTDPI" val="1200"/>
  <p:tag name="LATEXADDIN" val="\documentclass{article}&#10;\usepackage{amsmath}&#10;\usepackage{amssymb}&#10;\usepackage{amsthm}&#10;\usepackage{xcolor}&#10;\pagestyle{empty}&#10;\begin{document}&#10;&#10;&#10;$x^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548.25"/>
  <p:tag name="OUTPUTDPI" val="1200"/>
  <p:tag name="LATEXADDIN" val="\documentclass{article}&#10;\usepackage{amsmath}&#10;\usepackage{amssymb}&#10;\usepackage{amsthm}&#10;\usepackage{xcolor}&#10;\pagestyle{empty}&#10;\begin{document}&#10;&#10;&#10;$\dim V = 3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619.75"/>
  <p:tag name="OUTPUTDPI" val="1200"/>
  <p:tag name="LATEXADDIN" val="\documentclass{article}&#10;\usepackage{amsmath}&#10;\usepackage{amssymb}&#10;\usepackage{amsthm}&#10;\usepackage{xcolor}&#10;\pagestyle{empty}&#10;\begin{document}&#10;&#10;&#10;$\left(\begin{array}{cccc|c}&#10;1 &amp; 1 &amp; 0 &amp; 1 &amp; 0\\&#10;1 &amp; i &amp; 0 &amp; 0 &amp; 0\\&#10;0 &amp; 0 &amp; i &amp; i &amp; 0&#10;\end{array}\right)&#10;\to\left(\begin{array}{cccc|c}&#10;1 &amp; 1 &amp; 0 &amp; 1&amp;0\\&#10;0 &amp; i-1 &amp; 0 &amp; 0&amp;0\\&#10;0 &amp; 0 &amp; i &amp; i&amp;0&#10;\end{array}\right)&#10;$&#10;\end{document}"/>
  <p:tag name="IGUANATEXSIZE" val="33"/>
  <p:tag name="IGUANATEXCURSOR" val="333"/>
  <p:tag name="TRANSPARENCY" val="True"/>
  <p:tag name="FILENAME" val=""/>
  <p:tag name="INPUTTYPE" val="0"/>
  <p:tag name="LATEXENGINEID" val="0"/>
  <p:tag name="TEMPFOLDER" val="c:\temp\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693.5"/>
  <p:tag name="OUTPUTDPI" val="1200"/>
  <p:tag name="LATEXADDIN" val="\documentclass{article}&#10;\usepackage{amsmath}&#10;\usepackage{amssymb}&#10;\usepackage{amsthm}&#10;\usepackage{xcolor}&#10;\pagestyle{empty}&#10;\begin{document}&#10;&#10;&#10;$S=\{1+x,1+ix,ix^{2},1+ix^{2}\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\left(\begin{array}{ccc|c}&#10;1 &amp; 1 &amp; 0 &amp;0\\&#10;0 &amp; i-1  &amp; 0&amp;0\\&#10;0 &amp; 0 &amp; i &amp;0&#10;\end{array}\right)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62.5"/>
  <p:tag name="OUTPUTDPI" val="1200"/>
  <p:tag name="LATEXADDIN" val="\documentclass{article}&#10;\usepackage{amsmath}&#10;\usepackage{amssymb}&#10;\usepackage{amsthm}&#10;\usepackage{xcolor}&#10;\pagestyle{empty}&#10;\begin{document}&#10;&#10;&#10;$\dim V=n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58.5"/>
  <p:tag name="OUTPUTDPI" val="1200"/>
  <p:tag name="LATEXADDIN" val="\documentclass{article}&#10;\usepackage{amsmath}&#10;\usepackage{amssymb}&#10;\usepackage{amsthm}&#10;\usepackage{xcolor}&#10;\pagestyle{empty}&#10;\begin{document}&#10;&#10;&#10;$B\subseteq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&#10;$|B|=n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15.5"/>
  <p:tag name="OUTPUTDPI" val="1200"/>
  <p:tag name="LATEXADDIN" val="\documentclass{article}&#10;\usepackage{amsmath}&#10;\usepackage{amssymb}&#10;\usepackage{amsthm}&#10;\usepackage{xcolor}&#10;\pagestyle{empty}&#10;\begin{document}&#10;&#10;&#10;$span(B)=V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62.5"/>
  <p:tag name="OUTPUTDPI" val="1200"/>
  <p:tag name="LATEXADDIN" val="\documentclass{article}&#10;\usepackage{amsmath}&#10;\usepackage{amssymb}&#10;\usepackage{amsthm}&#10;\usepackage{xcolor}&#10;\pagestyle{empty}&#10;\begin{document}&#10;&#10;&#10;$\dim V=n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90"/>
  <p:tag name="OUTPUTDPI" val="1200"/>
  <p:tag name="LATEXADDIN" val="\documentclass{article}&#10;\usepackage{amsmath}&#10;\usepackage{amssymb}&#10;\usepackage{amsthm}&#10;\usepackage{xcolor}&#10;\pagestyle{empty}&#10;\begin{document}&#10;&#10;&#10;$W\leq  V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390"/>
  <p:tag name="OUTPUTDPI" val="1200"/>
  <p:tag name="LATEXADDIN" val="\documentclass{article}&#10;\usepackage{amsmath}&#10;\usepackage{amssymb}&#10;\usepackage{amsthm}&#10;\usepackage{xcolor}&#10;\pagestyle{empty}&#10;\begin{document}&#10;&#10;&#10;$W =  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56.25"/>
  <p:tag name="OUTPUTDPI" val="1200"/>
  <p:tag name="LATEXADDIN" val="\documentclass{article}&#10;\usepackage{amsmath}&#10;\usepackage{amssymb}&#10;\usepackage{amsthm}&#10;\usepackage{xcolor}&#10;\pagestyle{empty}&#10;\begin{document}&#10;&#10;&#10;$B=\{w_1,\dots, w_n\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50"/>
  <p:tag name="OUTPUTDPI" val="1200"/>
  <p:tag name="LATEXADDIN" val="\documentclass{article}&#10;\usepackage{amsmath}&#10;\usepackage{amssymb}&#10;\usepackage{amsthm}&#10;\usepackage{xcolor}&#10;\pagestyle{empty}&#10;\begin{document}&#10;&#10;&#10;$span(B)=W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15.5"/>
  <p:tag name="OUTPUTDPI" val="1200"/>
  <p:tag name="LATEXADDIN" val="\documentclass{article}&#10;\usepackage{amsmath}&#10;\usepackage{amssymb}&#10;\usepackage{amsthm}&#10;\usepackage{xcolor}&#10;\pagestyle{empty}&#10;\begin{document}&#10;&#10;&#10;$span(B)=V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15.5"/>
  <p:tag name="OUTPUTDPI" val="1200"/>
  <p:tag name="LATEXADDIN" val="\documentclass{article}&#10;\usepackage{amsmath}&#10;\usepackage{amssymb}&#10;\usepackage{amsthm}&#10;\usepackage{xcolor}&#10;\pagestyle{empty}&#10;\begin{document}&#10;&#10;&#10;$V=span(B)=W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04.75"/>
  <p:tag name="OUTPUTDPI" val="1200"/>
  <p:tag name="LATEXADDIN" val="\documentclass{article}&#10;\usepackage{amsmath}&#10;\usepackage{amssymb}&#10;\usepackage{amsthm}&#10;\usepackage{xcolor}&#10;\pagestyle{empty}&#10;\begin{document}&#10;&#10;&#10;$W=&#10;span\{&#10;\begin{pmatrix}&#10;1\\&#10;2\\&#10;-1&#10;\end{pmatrix},&#10;\begin{pmatrix}&#10;1\\&#10;0\\&#10;1&#10;\end{pmatrix}&#10;\}&#10;$&#10;\end{document}"/>
  <p:tag name="IGUANATEXSIZE" val="33"/>
  <p:tag name="IGUANATEXCURSOR" val="235"/>
  <p:tag name="TRANSPARENCY" val="True"/>
  <p:tag name="FILENAME" val=""/>
  <p:tag name="INPUTTYPE" val="0"/>
  <p:tag name="LATEXENGINEID" val="0"/>
  <p:tag name="TEMPFOLDER" val="c:\temp\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582"/>
  <p:tag name="OUTPUTDPI" val="1200"/>
  <p:tag name="LATEXADDIN" val="\documentclass{article}&#10;\usepackage{amsmath}&#10;\usepackage{amssymb}&#10;\usepackage{amsthm}&#10;\usepackage{xcolor}&#10;\pagestyle{empty}&#10;\begin{document}&#10;&#10;&#10;$\dim W=2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\\&#10;2\\&#10;0&#10;\end{pmatrix},&#10;\begin{pmatrix}&#10;0\\&#10;2\\&#10;-2&#10;\end{pmatrix}&#10;\in&#10;W&#10;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10"/>
  <p:tag name="OUTPUTDPI" val="1200"/>
  <p:tag name="LATEXADDIN" val="\documentclass{article}&#10;\usepackage{amsmath}&#10;\usepackage{amssymb}&#10;\usepackage{amsthm}&#10;\usepackage{xcolor}&#10;\pagestyle{empty}&#10;\begin{document}&#10;&#10;&#10;$&#10;span\{&#10;\begin{pmatrix}&#10;2\\&#10;2\\&#10;0&#10;\end{pmatrix},&#10;\begin{pmatrix}&#10;0\\&#10;2\\&#10;-2&#10;\end{pmatrix}&#10;\}&#10;\subseteq&#10;W&#10;$&#10;\end{document}"/>
  <p:tag name="IGUANATEXSIZE" val="33"/>
  <p:tag name="IGUANATEXCURSOR" val="246"/>
  <p:tag name="TRANSPARENCY" val="True"/>
  <p:tag name="FILENAME" val=""/>
  <p:tag name="INPUTTYPE" val="0"/>
  <p:tag name="LATEXENGINEID" val="0"/>
  <p:tag name="TEMPFOLDER" val="c:\temp\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10"/>
  <p:tag name="OUTPUTDPI" val="1200"/>
  <p:tag name="LATEXADDIN" val="\documentclass{article}&#10;\usepackage{amsmath}&#10;\usepackage{amssymb}&#10;\usepackage{amsthm}&#10;\usepackage{xcolor}&#10;\pagestyle{empty}&#10;\begin{document}&#10;&#10;&#10;$&#10;span\{&#10;\begin{pmatrix}&#10;2\\&#10;2\\&#10;0&#10;\end{pmatrix},&#10;\begin{pmatrix}&#10;0\\&#10;2\\&#10;-2&#10;\end{pmatrix}&#10;\}&#10;=&#10;W&#10;$&#10;\end{document}"/>
  <p:tag name="IGUANATEXSIZE" val="33"/>
  <p:tag name="IGUANATEXCURSOR" val="238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11803</TotalTime>
  <Words>1070</Words>
  <Application>Microsoft Office PowerPoint</Application>
  <PresentationFormat>מסך רחב</PresentationFormat>
  <Paragraphs>337</Paragraphs>
  <Slides>63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63</vt:i4>
      </vt:variant>
    </vt:vector>
  </HeadingPairs>
  <TitlesOfParts>
    <vt:vector size="68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מעבר בין הצגות של ת"מ</vt:lpstr>
      <vt:lpstr>סכום תתי מרחבים</vt:lpstr>
      <vt:lpstr>מצגת של PowerPoint</vt:lpstr>
      <vt:lpstr>מצגת של PowerPoint</vt:lpstr>
      <vt:lpstr>מצגת של PowerPoint</vt:lpstr>
      <vt:lpstr>מצגת של PowerPoint</vt:lpstr>
      <vt:lpstr>תכונות</vt:lpstr>
      <vt:lpstr>תכונות</vt:lpstr>
      <vt:lpstr>תכונות</vt:lpstr>
      <vt:lpstr>מצגת של PowerPoint</vt:lpstr>
      <vt:lpstr>מצגת של PowerPoint</vt:lpstr>
      <vt:lpstr>בסיס ומימד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332</cp:revision>
  <dcterms:created xsi:type="dcterms:W3CDTF">2016-09-11T18:49:07Z</dcterms:created>
  <dcterms:modified xsi:type="dcterms:W3CDTF">2016-12-11T18:17:12Z</dcterms:modified>
</cp:coreProperties>
</file>