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93" r:id="rId2"/>
    <p:sldId id="477" r:id="rId3"/>
    <p:sldId id="478" r:id="rId4"/>
    <p:sldId id="479" r:id="rId5"/>
    <p:sldId id="480" r:id="rId6"/>
    <p:sldId id="481" r:id="rId7"/>
    <p:sldId id="482" r:id="rId8"/>
    <p:sldId id="483" r:id="rId9"/>
    <p:sldId id="484" r:id="rId10"/>
    <p:sldId id="485" r:id="rId11"/>
    <p:sldId id="486" r:id="rId12"/>
    <p:sldId id="487" r:id="rId13"/>
    <p:sldId id="488" r:id="rId14"/>
    <p:sldId id="489" r:id="rId15"/>
    <p:sldId id="490" r:id="rId16"/>
    <p:sldId id="491" r:id="rId17"/>
    <p:sldId id="493" r:id="rId18"/>
    <p:sldId id="494" r:id="rId19"/>
    <p:sldId id="495" r:id="rId20"/>
    <p:sldId id="496" r:id="rId21"/>
    <p:sldId id="497" r:id="rId22"/>
    <p:sldId id="498" r:id="rId23"/>
    <p:sldId id="499" r:id="rId24"/>
    <p:sldId id="500" r:id="rId25"/>
    <p:sldId id="501" r:id="rId26"/>
    <p:sldId id="502" r:id="rId27"/>
    <p:sldId id="506" r:id="rId28"/>
    <p:sldId id="507" r:id="rId29"/>
    <p:sldId id="508" r:id="rId30"/>
    <p:sldId id="540" r:id="rId31"/>
    <p:sldId id="541" r:id="rId32"/>
    <p:sldId id="542" r:id="rId33"/>
    <p:sldId id="543" r:id="rId34"/>
    <p:sldId id="509" r:id="rId35"/>
    <p:sldId id="510" r:id="rId36"/>
    <p:sldId id="511" r:id="rId37"/>
    <p:sldId id="512" r:id="rId38"/>
    <p:sldId id="513" r:id="rId39"/>
    <p:sldId id="514" r:id="rId40"/>
    <p:sldId id="515" r:id="rId41"/>
    <p:sldId id="516" r:id="rId42"/>
    <p:sldId id="518" r:id="rId43"/>
    <p:sldId id="517" r:id="rId44"/>
    <p:sldId id="519" r:id="rId45"/>
    <p:sldId id="520" r:id="rId46"/>
    <p:sldId id="521" r:id="rId47"/>
    <p:sldId id="522" r:id="rId48"/>
    <p:sldId id="523" r:id="rId49"/>
    <p:sldId id="524" r:id="rId50"/>
    <p:sldId id="525" r:id="rId51"/>
    <p:sldId id="526" r:id="rId52"/>
    <p:sldId id="527" r:id="rId53"/>
    <p:sldId id="528" r:id="rId54"/>
    <p:sldId id="529" r:id="rId55"/>
    <p:sldId id="530" r:id="rId56"/>
    <p:sldId id="531" r:id="rId57"/>
    <p:sldId id="532" r:id="rId58"/>
    <p:sldId id="539" r:id="rId59"/>
    <p:sldId id="533" r:id="rId60"/>
    <p:sldId id="534" r:id="rId61"/>
    <p:sldId id="536" r:id="rId62"/>
    <p:sldId id="537" r:id="rId63"/>
    <p:sldId id="476" r:id="rId6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3FCF"/>
    <a:srgbClr val="F53BD2"/>
    <a:srgbClr val="FDC3C3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0" d="100"/>
          <a:sy n="80" d="100"/>
        </p:scale>
        <p:origin x="48" y="38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י"ד/טבת/תשע"ז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י"ד/טבת/תשע"ז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י"ד/טבת/תשע"ז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י"ד/טבת/תשע"ז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91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91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י"ד/טבת/תשע"ז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י"ד/טבת/תשע"ז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י"ד/טבת/תשע"ז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י"ד/טבת/תשע"ז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י"ד/טבת/תשע"ז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י"ד/טבת/תשע"ז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י"ד/טבת/תשע"ז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FD59-2158-46F5-B251-85859E4573C0}" type="datetimeFigureOut">
              <a:rPr lang="he-IL" smtClean="0"/>
              <a:t>י"ד/טבת/תשע"ז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4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image" Target="../media/image5.png"/><Relationship Id="rId18" Type="http://schemas.openxmlformats.org/officeDocument/2006/relationships/image" Target="../media/image10.png"/><Relationship Id="rId3" Type="http://schemas.openxmlformats.org/officeDocument/2006/relationships/tags" Target="../tags/tag7.xml"/><Relationship Id="rId21" Type="http://schemas.openxmlformats.org/officeDocument/2006/relationships/image" Target="../media/image13.png"/><Relationship Id="rId7" Type="http://schemas.openxmlformats.org/officeDocument/2006/relationships/tags" Target="../tags/tag11.xml"/><Relationship Id="rId12" Type="http://schemas.openxmlformats.org/officeDocument/2006/relationships/image" Target="../media/image2.png"/><Relationship Id="rId17" Type="http://schemas.openxmlformats.org/officeDocument/2006/relationships/image" Target="../media/image9.png"/><Relationship Id="rId2" Type="http://schemas.openxmlformats.org/officeDocument/2006/relationships/tags" Target="../tags/tag6.xml"/><Relationship Id="rId16" Type="http://schemas.openxmlformats.org/officeDocument/2006/relationships/image" Target="../media/image8.png"/><Relationship Id="rId20" Type="http://schemas.openxmlformats.org/officeDocument/2006/relationships/image" Target="../media/image12.png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9.xml"/><Relationship Id="rId15" Type="http://schemas.openxmlformats.org/officeDocument/2006/relationships/image" Target="../media/image7.png"/><Relationship Id="rId10" Type="http://schemas.openxmlformats.org/officeDocument/2006/relationships/tags" Target="../tags/tag14.xml"/><Relationship Id="rId19" Type="http://schemas.openxmlformats.org/officeDocument/2006/relationships/image" Target="../media/image11.png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13" Type="http://schemas.openxmlformats.org/officeDocument/2006/relationships/image" Target="../media/image2.png"/><Relationship Id="rId18" Type="http://schemas.openxmlformats.org/officeDocument/2006/relationships/image" Target="../media/image9.png"/><Relationship Id="rId3" Type="http://schemas.openxmlformats.org/officeDocument/2006/relationships/tags" Target="../tags/tag17.xml"/><Relationship Id="rId21" Type="http://schemas.openxmlformats.org/officeDocument/2006/relationships/image" Target="../media/image12.png"/><Relationship Id="rId7" Type="http://schemas.openxmlformats.org/officeDocument/2006/relationships/tags" Target="../tags/tag21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8.png"/><Relationship Id="rId2" Type="http://schemas.openxmlformats.org/officeDocument/2006/relationships/tags" Target="../tags/tag16.xml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tags" Target="../tags/tag25.xml"/><Relationship Id="rId5" Type="http://schemas.openxmlformats.org/officeDocument/2006/relationships/tags" Target="../tags/tag19.xml"/><Relationship Id="rId15" Type="http://schemas.openxmlformats.org/officeDocument/2006/relationships/image" Target="../media/image6.png"/><Relationship Id="rId23" Type="http://schemas.openxmlformats.org/officeDocument/2006/relationships/image" Target="../media/image15.png"/><Relationship Id="rId10" Type="http://schemas.openxmlformats.org/officeDocument/2006/relationships/tags" Target="../tags/tag24.xml"/><Relationship Id="rId19" Type="http://schemas.openxmlformats.org/officeDocument/2006/relationships/image" Target="../media/image10.png"/><Relationship Id="rId4" Type="http://schemas.openxmlformats.org/officeDocument/2006/relationships/tags" Target="../tags/tag18.xml"/><Relationship Id="rId9" Type="http://schemas.openxmlformats.org/officeDocument/2006/relationships/tags" Target="../tags/tag23.xml"/><Relationship Id="rId14" Type="http://schemas.openxmlformats.org/officeDocument/2006/relationships/image" Target="../media/image5.png"/><Relationship Id="rId22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7.png"/><Relationship Id="rId26" Type="http://schemas.openxmlformats.org/officeDocument/2006/relationships/image" Target="../media/image17.png"/><Relationship Id="rId3" Type="http://schemas.openxmlformats.org/officeDocument/2006/relationships/tags" Target="../tags/tag28.xml"/><Relationship Id="rId21" Type="http://schemas.openxmlformats.org/officeDocument/2006/relationships/image" Target="../media/image10.pn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6.png"/><Relationship Id="rId25" Type="http://schemas.openxmlformats.org/officeDocument/2006/relationships/image" Target="../media/image15.png"/><Relationship Id="rId2" Type="http://schemas.openxmlformats.org/officeDocument/2006/relationships/tags" Target="../tags/tag27.xml"/><Relationship Id="rId16" Type="http://schemas.openxmlformats.org/officeDocument/2006/relationships/image" Target="../media/image5.png"/><Relationship Id="rId20" Type="http://schemas.openxmlformats.org/officeDocument/2006/relationships/image" Target="../media/image9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24" Type="http://schemas.openxmlformats.org/officeDocument/2006/relationships/image" Target="../media/image16.png"/><Relationship Id="rId5" Type="http://schemas.openxmlformats.org/officeDocument/2006/relationships/tags" Target="../tags/tag30.xml"/><Relationship Id="rId15" Type="http://schemas.openxmlformats.org/officeDocument/2006/relationships/image" Target="../media/image2.png"/><Relationship Id="rId23" Type="http://schemas.openxmlformats.org/officeDocument/2006/relationships/image" Target="../media/image12.png"/><Relationship Id="rId10" Type="http://schemas.openxmlformats.org/officeDocument/2006/relationships/tags" Target="../tags/tag35.xml"/><Relationship Id="rId19" Type="http://schemas.openxmlformats.org/officeDocument/2006/relationships/image" Target="../media/image8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11.png"/><Relationship Id="rId27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tags" Target="../tags/tag51.xml"/><Relationship Id="rId18" Type="http://schemas.openxmlformats.org/officeDocument/2006/relationships/image" Target="../media/image5.png"/><Relationship Id="rId26" Type="http://schemas.openxmlformats.org/officeDocument/2006/relationships/image" Target="../media/image16.png"/><Relationship Id="rId3" Type="http://schemas.openxmlformats.org/officeDocument/2006/relationships/tags" Target="../tags/tag41.xml"/><Relationship Id="rId21" Type="http://schemas.openxmlformats.org/officeDocument/2006/relationships/image" Target="../media/image8.png"/><Relationship Id="rId7" Type="http://schemas.openxmlformats.org/officeDocument/2006/relationships/tags" Target="../tags/tag45.xml"/><Relationship Id="rId12" Type="http://schemas.openxmlformats.org/officeDocument/2006/relationships/tags" Target="../tags/tag50.xml"/><Relationship Id="rId17" Type="http://schemas.openxmlformats.org/officeDocument/2006/relationships/image" Target="../media/image2.png"/><Relationship Id="rId25" Type="http://schemas.openxmlformats.org/officeDocument/2006/relationships/image" Target="../media/image12.png"/><Relationship Id="rId2" Type="http://schemas.openxmlformats.org/officeDocument/2006/relationships/tags" Target="../tags/tag40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7.png"/><Relationship Id="rId29" Type="http://schemas.openxmlformats.org/officeDocument/2006/relationships/image" Target="../media/image20.png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tags" Target="../tags/tag49.xml"/><Relationship Id="rId24" Type="http://schemas.openxmlformats.org/officeDocument/2006/relationships/image" Target="../media/image11.png"/><Relationship Id="rId5" Type="http://schemas.openxmlformats.org/officeDocument/2006/relationships/tags" Target="../tags/tag43.xml"/><Relationship Id="rId15" Type="http://schemas.openxmlformats.org/officeDocument/2006/relationships/tags" Target="../tags/tag53.xml"/><Relationship Id="rId23" Type="http://schemas.openxmlformats.org/officeDocument/2006/relationships/image" Target="../media/image10.png"/><Relationship Id="rId28" Type="http://schemas.openxmlformats.org/officeDocument/2006/relationships/image" Target="../media/image19.png"/><Relationship Id="rId10" Type="http://schemas.openxmlformats.org/officeDocument/2006/relationships/tags" Target="../tags/tag48.xml"/><Relationship Id="rId19" Type="http://schemas.openxmlformats.org/officeDocument/2006/relationships/image" Target="../media/image6.png"/><Relationship Id="rId4" Type="http://schemas.openxmlformats.org/officeDocument/2006/relationships/tags" Target="../tags/tag42.xml"/><Relationship Id="rId9" Type="http://schemas.openxmlformats.org/officeDocument/2006/relationships/tags" Target="../tags/tag47.xml"/><Relationship Id="rId14" Type="http://schemas.openxmlformats.org/officeDocument/2006/relationships/tags" Target="../tags/tag52.xml"/><Relationship Id="rId22" Type="http://schemas.openxmlformats.org/officeDocument/2006/relationships/image" Target="../media/image9.png"/><Relationship Id="rId27" Type="http://schemas.openxmlformats.org/officeDocument/2006/relationships/image" Target="../media/image17.png"/><Relationship Id="rId30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13" Type="http://schemas.openxmlformats.org/officeDocument/2006/relationships/tags" Target="../tags/tag66.xml"/><Relationship Id="rId18" Type="http://schemas.openxmlformats.org/officeDocument/2006/relationships/image" Target="../media/image5.png"/><Relationship Id="rId26" Type="http://schemas.openxmlformats.org/officeDocument/2006/relationships/image" Target="../media/image16.png"/><Relationship Id="rId3" Type="http://schemas.openxmlformats.org/officeDocument/2006/relationships/tags" Target="../tags/tag56.xml"/><Relationship Id="rId21" Type="http://schemas.openxmlformats.org/officeDocument/2006/relationships/image" Target="../media/image8.png"/><Relationship Id="rId7" Type="http://schemas.openxmlformats.org/officeDocument/2006/relationships/tags" Target="../tags/tag60.xml"/><Relationship Id="rId12" Type="http://schemas.openxmlformats.org/officeDocument/2006/relationships/tags" Target="../tags/tag65.xml"/><Relationship Id="rId17" Type="http://schemas.openxmlformats.org/officeDocument/2006/relationships/image" Target="../media/image2.png"/><Relationship Id="rId25" Type="http://schemas.openxmlformats.org/officeDocument/2006/relationships/image" Target="../media/image12.png"/><Relationship Id="rId2" Type="http://schemas.openxmlformats.org/officeDocument/2006/relationships/tags" Target="../tags/tag55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7.png"/><Relationship Id="rId29" Type="http://schemas.openxmlformats.org/officeDocument/2006/relationships/image" Target="../media/image22.png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tags" Target="../tags/tag64.xml"/><Relationship Id="rId24" Type="http://schemas.openxmlformats.org/officeDocument/2006/relationships/image" Target="../media/image11.png"/><Relationship Id="rId5" Type="http://schemas.openxmlformats.org/officeDocument/2006/relationships/tags" Target="../tags/tag58.xml"/><Relationship Id="rId15" Type="http://schemas.openxmlformats.org/officeDocument/2006/relationships/tags" Target="../tags/tag68.xml"/><Relationship Id="rId23" Type="http://schemas.openxmlformats.org/officeDocument/2006/relationships/image" Target="../media/image10.png"/><Relationship Id="rId28" Type="http://schemas.openxmlformats.org/officeDocument/2006/relationships/image" Target="../media/image19.png"/><Relationship Id="rId10" Type="http://schemas.openxmlformats.org/officeDocument/2006/relationships/tags" Target="../tags/tag63.xml"/><Relationship Id="rId19" Type="http://schemas.openxmlformats.org/officeDocument/2006/relationships/image" Target="../media/image6.png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tags" Target="../tags/tag67.xml"/><Relationship Id="rId22" Type="http://schemas.openxmlformats.org/officeDocument/2006/relationships/image" Target="../media/image9.png"/><Relationship Id="rId27" Type="http://schemas.openxmlformats.org/officeDocument/2006/relationships/image" Target="../media/image17.png"/><Relationship Id="rId30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13" Type="http://schemas.openxmlformats.org/officeDocument/2006/relationships/tags" Target="../tags/tag81.xml"/><Relationship Id="rId18" Type="http://schemas.openxmlformats.org/officeDocument/2006/relationships/image" Target="../media/image6.png"/><Relationship Id="rId26" Type="http://schemas.openxmlformats.org/officeDocument/2006/relationships/image" Target="../media/image17.png"/><Relationship Id="rId3" Type="http://schemas.openxmlformats.org/officeDocument/2006/relationships/tags" Target="../tags/tag71.xml"/><Relationship Id="rId21" Type="http://schemas.openxmlformats.org/officeDocument/2006/relationships/image" Target="../media/image9.png"/><Relationship Id="rId7" Type="http://schemas.openxmlformats.org/officeDocument/2006/relationships/tags" Target="../tags/tag75.xml"/><Relationship Id="rId12" Type="http://schemas.openxmlformats.org/officeDocument/2006/relationships/tags" Target="../tags/tag80.xml"/><Relationship Id="rId17" Type="http://schemas.openxmlformats.org/officeDocument/2006/relationships/image" Target="../media/image5.png"/><Relationship Id="rId25" Type="http://schemas.openxmlformats.org/officeDocument/2006/relationships/image" Target="../media/image24.png"/><Relationship Id="rId2" Type="http://schemas.openxmlformats.org/officeDocument/2006/relationships/tags" Target="../tags/tag70.xml"/><Relationship Id="rId16" Type="http://schemas.openxmlformats.org/officeDocument/2006/relationships/image" Target="../media/image2.png"/><Relationship Id="rId20" Type="http://schemas.openxmlformats.org/officeDocument/2006/relationships/image" Target="../media/image8.png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tags" Target="../tags/tag79.xml"/><Relationship Id="rId24" Type="http://schemas.openxmlformats.org/officeDocument/2006/relationships/image" Target="../media/image12.png"/><Relationship Id="rId5" Type="http://schemas.openxmlformats.org/officeDocument/2006/relationships/tags" Target="../tags/tag73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11.png"/><Relationship Id="rId28" Type="http://schemas.openxmlformats.org/officeDocument/2006/relationships/image" Target="../media/image26.png"/><Relationship Id="rId10" Type="http://schemas.openxmlformats.org/officeDocument/2006/relationships/tags" Target="../tags/tag78.xml"/><Relationship Id="rId19" Type="http://schemas.openxmlformats.org/officeDocument/2006/relationships/image" Target="../media/image7.png"/><Relationship Id="rId4" Type="http://schemas.openxmlformats.org/officeDocument/2006/relationships/tags" Target="../tags/tag72.xml"/><Relationship Id="rId9" Type="http://schemas.openxmlformats.org/officeDocument/2006/relationships/tags" Target="../tags/tag77.xml"/><Relationship Id="rId14" Type="http://schemas.openxmlformats.org/officeDocument/2006/relationships/tags" Target="../tags/tag82.xml"/><Relationship Id="rId22" Type="http://schemas.openxmlformats.org/officeDocument/2006/relationships/image" Target="../media/image10.png"/><Relationship Id="rId27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13" Type="http://schemas.openxmlformats.org/officeDocument/2006/relationships/tags" Target="../tags/tag95.xml"/><Relationship Id="rId18" Type="http://schemas.openxmlformats.org/officeDocument/2006/relationships/image" Target="../media/image5.png"/><Relationship Id="rId26" Type="http://schemas.openxmlformats.org/officeDocument/2006/relationships/image" Target="../media/image22.png"/><Relationship Id="rId3" Type="http://schemas.openxmlformats.org/officeDocument/2006/relationships/tags" Target="../tags/tag85.xml"/><Relationship Id="rId21" Type="http://schemas.openxmlformats.org/officeDocument/2006/relationships/image" Target="../media/image8.png"/><Relationship Id="rId7" Type="http://schemas.openxmlformats.org/officeDocument/2006/relationships/tags" Target="../tags/tag89.xml"/><Relationship Id="rId12" Type="http://schemas.openxmlformats.org/officeDocument/2006/relationships/tags" Target="../tags/tag94.xml"/><Relationship Id="rId17" Type="http://schemas.openxmlformats.org/officeDocument/2006/relationships/image" Target="../media/image2.png"/><Relationship Id="rId25" Type="http://schemas.openxmlformats.org/officeDocument/2006/relationships/image" Target="../media/image12.png"/><Relationship Id="rId2" Type="http://schemas.openxmlformats.org/officeDocument/2006/relationships/tags" Target="../tags/tag84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7.png"/><Relationship Id="rId29" Type="http://schemas.openxmlformats.org/officeDocument/2006/relationships/image" Target="../media/image27.png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tags" Target="../tags/tag93.xml"/><Relationship Id="rId24" Type="http://schemas.openxmlformats.org/officeDocument/2006/relationships/image" Target="../media/image11.png"/><Relationship Id="rId5" Type="http://schemas.openxmlformats.org/officeDocument/2006/relationships/tags" Target="../tags/tag87.xml"/><Relationship Id="rId15" Type="http://schemas.openxmlformats.org/officeDocument/2006/relationships/tags" Target="../tags/tag97.xml"/><Relationship Id="rId23" Type="http://schemas.openxmlformats.org/officeDocument/2006/relationships/image" Target="../media/image10.png"/><Relationship Id="rId28" Type="http://schemas.openxmlformats.org/officeDocument/2006/relationships/image" Target="../media/image26.png"/><Relationship Id="rId10" Type="http://schemas.openxmlformats.org/officeDocument/2006/relationships/tags" Target="../tags/tag92.xml"/><Relationship Id="rId19" Type="http://schemas.openxmlformats.org/officeDocument/2006/relationships/image" Target="../media/image6.png"/><Relationship Id="rId4" Type="http://schemas.openxmlformats.org/officeDocument/2006/relationships/tags" Target="../tags/tag86.xml"/><Relationship Id="rId9" Type="http://schemas.openxmlformats.org/officeDocument/2006/relationships/tags" Target="../tags/tag91.xml"/><Relationship Id="rId14" Type="http://schemas.openxmlformats.org/officeDocument/2006/relationships/tags" Target="../tags/tag96.xml"/><Relationship Id="rId22" Type="http://schemas.openxmlformats.org/officeDocument/2006/relationships/image" Target="../media/image9.png"/><Relationship Id="rId27" Type="http://schemas.openxmlformats.org/officeDocument/2006/relationships/image" Target="../media/image17.png"/><Relationship Id="rId30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05.xml"/><Relationship Id="rId13" Type="http://schemas.openxmlformats.org/officeDocument/2006/relationships/image" Target="../media/image2.png"/><Relationship Id="rId18" Type="http://schemas.openxmlformats.org/officeDocument/2006/relationships/image" Target="../media/image33.png"/><Relationship Id="rId3" Type="http://schemas.openxmlformats.org/officeDocument/2006/relationships/tags" Target="../tags/tag100.xml"/><Relationship Id="rId21" Type="http://schemas.openxmlformats.org/officeDocument/2006/relationships/image" Target="../media/image36.png"/><Relationship Id="rId7" Type="http://schemas.openxmlformats.org/officeDocument/2006/relationships/tags" Target="../tags/tag104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32.png"/><Relationship Id="rId2" Type="http://schemas.openxmlformats.org/officeDocument/2006/relationships/tags" Target="../tags/tag99.xml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5" Type="http://schemas.openxmlformats.org/officeDocument/2006/relationships/tags" Target="../tags/tag102.xml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10" Type="http://schemas.openxmlformats.org/officeDocument/2006/relationships/tags" Target="../tags/tag107.xml"/><Relationship Id="rId19" Type="http://schemas.openxmlformats.org/officeDocument/2006/relationships/image" Target="../media/image34.pn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image" Target="../media/image29.png"/><Relationship Id="rId22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image" Target="../media/image29.png"/><Relationship Id="rId18" Type="http://schemas.openxmlformats.org/officeDocument/2006/relationships/image" Target="../media/image43.png"/><Relationship Id="rId3" Type="http://schemas.openxmlformats.org/officeDocument/2006/relationships/tags" Target="../tags/tag111.xml"/><Relationship Id="rId21" Type="http://schemas.openxmlformats.org/officeDocument/2006/relationships/image" Target="../media/image44.png"/><Relationship Id="rId7" Type="http://schemas.openxmlformats.org/officeDocument/2006/relationships/tags" Target="../tags/tag115.xml"/><Relationship Id="rId12" Type="http://schemas.openxmlformats.org/officeDocument/2006/relationships/image" Target="../media/image2.png"/><Relationship Id="rId17" Type="http://schemas.openxmlformats.org/officeDocument/2006/relationships/image" Target="../media/image42.png"/><Relationship Id="rId2" Type="http://schemas.openxmlformats.org/officeDocument/2006/relationships/tags" Target="../tags/tag110.xml"/><Relationship Id="rId16" Type="http://schemas.openxmlformats.org/officeDocument/2006/relationships/image" Target="../media/image41.png"/><Relationship Id="rId20" Type="http://schemas.openxmlformats.org/officeDocument/2006/relationships/image" Target="../media/image38.png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113.xml"/><Relationship Id="rId15" Type="http://schemas.openxmlformats.org/officeDocument/2006/relationships/image" Target="../media/image40.png"/><Relationship Id="rId10" Type="http://schemas.openxmlformats.org/officeDocument/2006/relationships/tags" Target="../tags/tag118.xml"/><Relationship Id="rId19" Type="http://schemas.openxmlformats.org/officeDocument/2006/relationships/image" Target="../media/image33.png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6.xml"/><Relationship Id="rId13" Type="http://schemas.openxmlformats.org/officeDocument/2006/relationships/image" Target="../media/image5.png"/><Relationship Id="rId18" Type="http://schemas.openxmlformats.org/officeDocument/2006/relationships/image" Target="../media/image10.png"/><Relationship Id="rId3" Type="http://schemas.openxmlformats.org/officeDocument/2006/relationships/tags" Target="../tags/tag121.xml"/><Relationship Id="rId21" Type="http://schemas.openxmlformats.org/officeDocument/2006/relationships/image" Target="../media/image45.png"/><Relationship Id="rId7" Type="http://schemas.openxmlformats.org/officeDocument/2006/relationships/tags" Target="../tags/tag125.xml"/><Relationship Id="rId12" Type="http://schemas.openxmlformats.org/officeDocument/2006/relationships/image" Target="../media/image2.png"/><Relationship Id="rId17" Type="http://schemas.openxmlformats.org/officeDocument/2006/relationships/image" Target="../media/image9.png"/><Relationship Id="rId2" Type="http://schemas.openxmlformats.org/officeDocument/2006/relationships/tags" Target="../tags/tag120.xml"/><Relationship Id="rId16" Type="http://schemas.openxmlformats.org/officeDocument/2006/relationships/image" Target="../media/image8.png"/><Relationship Id="rId20" Type="http://schemas.openxmlformats.org/officeDocument/2006/relationships/image" Target="../media/image12.png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123.xml"/><Relationship Id="rId15" Type="http://schemas.openxmlformats.org/officeDocument/2006/relationships/image" Target="../media/image7.png"/><Relationship Id="rId10" Type="http://schemas.openxmlformats.org/officeDocument/2006/relationships/tags" Target="../tags/tag128.xml"/><Relationship Id="rId19" Type="http://schemas.openxmlformats.org/officeDocument/2006/relationships/image" Target="../media/image11.png"/><Relationship Id="rId4" Type="http://schemas.openxmlformats.org/officeDocument/2006/relationships/tags" Target="../tags/tag122.xml"/><Relationship Id="rId9" Type="http://schemas.openxmlformats.org/officeDocument/2006/relationships/tags" Target="../tags/tag127.xml"/><Relationship Id="rId1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36.xml"/><Relationship Id="rId13" Type="http://schemas.openxmlformats.org/officeDocument/2006/relationships/image" Target="../media/image5.png"/><Relationship Id="rId18" Type="http://schemas.openxmlformats.org/officeDocument/2006/relationships/image" Target="../media/image10.png"/><Relationship Id="rId3" Type="http://schemas.openxmlformats.org/officeDocument/2006/relationships/tags" Target="../tags/tag131.xml"/><Relationship Id="rId21" Type="http://schemas.openxmlformats.org/officeDocument/2006/relationships/image" Target="../media/image46.png"/><Relationship Id="rId7" Type="http://schemas.openxmlformats.org/officeDocument/2006/relationships/tags" Target="../tags/tag135.xml"/><Relationship Id="rId12" Type="http://schemas.openxmlformats.org/officeDocument/2006/relationships/image" Target="../media/image2.png"/><Relationship Id="rId17" Type="http://schemas.openxmlformats.org/officeDocument/2006/relationships/image" Target="../media/image9.png"/><Relationship Id="rId2" Type="http://schemas.openxmlformats.org/officeDocument/2006/relationships/tags" Target="../tags/tag130.xml"/><Relationship Id="rId16" Type="http://schemas.openxmlformats.org/officeDocument/2006/relationships/image" Target="../media/image8.png"/><Relationship Id="rId20" Type="http://schemas.openxmlformats.org/officeDocument/2006/relationships/image" Target="../media/image12.png"/><Relationship Id="rId1" Type="http://schemas.openxmlformats.org/officeDocument/2006/relationships/tags" Target="../tags/tag129.xml"/><Relationship Id="rId6" Type="http://schemas.openxmlformats.org/officeDocument/2006/relationships/tags" Target="../tags/tag134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133.xml"/><Relationship Id="rId15" Type="http://schemas.openxmlformats.org/officeDocument/2006/relationships/image" Target="../media/image7.png"/><Relationship Id="rId10" Type="http://schemas.openxmlformats.org/officeDocument/2006/relationships/tags" Target="../tags/tag138.xml"/><Relationship Id="rId19" Type="http://schemas.openxmlformats.org/officeDocument/2006/relationships/image" Target="../media/image11.png"/><Relationship Id="rId4" Type="http://schemas.openxmlformats.org/officeDocument/2006/relationships/tags" Target="../tags/tag132.xml"/><Relationship Id="rId9" Type="http://schemas.openxmlformats.org/officeDocument/2006/relationships/tags" Target="../tags/tag137.xml"/><Relationship Id="rId1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13" Type="http://schemas.openxmlformats.org/officeDocument/2006/relationships/image" Target="../media/image2.png"/><Relationship Id="rId18" Type="http://schemas.openxmlformats.org/officeDocument/2006/relationships/image" Target="../media/image9.png"/><Relationship Id="rId3" Type="http://schemas.openxmlformats.org/officeDocument/2006/relationships/tags" Target="../tags/tag141.xml"/><Relationship Id="rId21" Type="http://schemas.openxmlformats.org/officeDocument/2006/relationships/image" Target="../media/image12.png"/><Relationship Id="rId7" Type="http://schemas.openxmlformats.org/officeDocument/2006/relationships/tags" Target="../tags/tag145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8.png"/><Relationship Id="rId2" Type="http://schemas.openxmlformats.org/officeDocument/2006/relationships/tags" Target="../tags/tag140.xml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openxmlformats.org/officeDocument/2006/relationships/tags" Target="../tags/tag139.xml"/><Relationship Id="rId6" Type="http://schemas.openxmlformats.org/officeDocument/2006/relationships/tags" Target="../tags/tag144.xml"/><Relationship Id="rId11" Type="http://schemas.openxmlformats.org/officeDocument/2006/relationships/tags" Target="../tags/tag149.xml"/><Relationship Id="rId5" Type="http://schemas.openxmlformats.org/officeDocument/2006/relationships/tags" Target="../tags/tag143.xml"/><Relationship Id="rId15" Type="http://schemas.openxmlformats.org/officeDocument/2006/relationships/image" Target="../media/image6.png"/><Relationship Id="rId23" Type="http://schemas.openxmlformats.org/officeDocument/2006/relationships/image" Target="../media/image48.png"/><Relationship Id="rId10" Type="http://schemas.openxmlformats.org/officeDocument/2006/relationships/tags" Target="../tags/tag148.xml"/><Relationship Id="rId19" Type="http://schemas.openxmlformats.org/officeDocument/2006/relationships/image" Target="../media/image10.png"/><Relationship Id="rId4" Type="http://schemas.openxmlformats.org/officeDocument/2006/relationships/tags" Target="../tags/tag142.xml"/><Relationship Id="rId9" Type="http://schemas.openxmlformats.org/officeDocument/2006/relationships/tags" Target="../tags/tag147.xml"/><Relationship Id="rId14" Type="http://schemas.openxmlformats.org/officeDocument/2006/relationships/image" Target="../media/image5.png"/><Relationship Id="rId22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57.xml"/><Relationship Id="rId13" Type="http://schemas.openxmlformats.org/officeDocument/2006/relationships/image" Target="../media/image2.png"/><Relationship Id="rId18" Type="http://schemas.openxmlformats.org/officeDocument/2006/relationships/image" Target="../media/image9.png"/><Relationship Id="rId3" Type="http://schemas.openxmlformats.org/officeDocument/2006/relationships/tags" Target="../tags/tag152.xml"/><Relationship Id="rId21" Type="http://schemas.openxmlformats.org/officeDocument/2006/relationships/image" Target="../media/image12.png"/><Relationship Id="rId7" Type="http://schemas.openxmlformats.org/officeDocument/2006/relationships/tags" Target="../tags/tag156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8.png"/><Relationship Id="rId2" Type="http://schemas.openxmlformats.org/officeDocument/2006/relationships/tags" Target="../tags/tag151.xml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openxmlformats.org/officeDocument/2006/relationships/tags" Target="../tags/tag150.xml"/><Relationship Id="rId6" Type="http://schemas.openxmlformats.org/officeDocument/2006/relationships/tags" Target="../tags/tag155.xml"/><Relationship Id="rId11" Type="http://schemas.openxmlformats.org/officeDocument/2006/relationships/tags" Target="../tags/tag160.xml"/><Relationship Id="rId5" Type="http://schemas.openxmlformats.org/officeDocument/2006/relationships/tags" Target="../tags/tag154.xml"/><Relationship Id="rId15" Type="http://schemas.openxmlformats.org/officeDocument/2006/relationships/image" Target="../media/image6.png"/><Relationship Id="rId23" Type="http://schemas.openxmlformats.org/officeDocument/2006/relationships/image" Target="../media/image50.png"/><Relationship Id="rId10" Type="http://schemas.openxmlformats.org/officeDocument/2006/relationships/tags" Target="../tags/tag159.xml"/><Relationship Id="rId19" Type="http://schemas.openxmlformats.org/officeDocument/2006/relationships/image" Target="../media/image10.png"/><Relationship Id="rId4" Type="http://schemas.openxmlformats.org/officeDocument/2006/relationships/tags" Target="../tags/tag153.xml"/><Relationship Id="rId9" Type="http://schemas.openxmlformats.org/officeDocument/2006/relationships/tags" Target="../tags/tag158.xml"/><Relationship Id="rId14" Type="http://schemas.openxmlformats.org/officeDocument/2006/relationships/image" Target="../media/image5.png"/><Relationship Id="rId22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68.xml"/><Relationship Id="rId13" Type="http://schemas.openxmlformats.org/officeDocument/2006/relationships/tags" Target="../tags/tag173.xml"/><Relationship Id="rId18" Type="http://schemas.openxmlformats.org/officeDocument/2006/relationships/image" Target="../media/image7.png"/><Relationship Id="rId26" Type="http://schemas.openxmlformats.org/officeDocument/2006/relationships/image" Target="../media/image54.png"/><Relationship Id="rId3" Type="http://schemas.openxmlformats.org/officeDocument/2006/relationships/tags" Target="../tags/tag163.xml"/><Relationship Id="rId21" Type="http://schemas.openxmlformats.org/officeDocument/2006/relationships/image" Target="../media/image10.png"/><Relationship Id="rId7" Type="http://schemas.openxmlformats.org/officeDocument/2006/relationships/tags" Target="../tags/tag167.xml"/><Relationship Id="rId12" Type="http://schemas.openxmlformats.org/officeDocument/2006/relationships/tags" Target="../tags/tag172.xml"/><Relationship Id="rId17" Type="http://schemas.openxmlformats.org/officeDocument/2006/relationships/image" Target="../media/image6.png"/><Relationship Id="rId25" Type="http://schemas.openxmlformats.org/officeDocument/2006/relationships/image" Target="../media/image53.png"/><Relationship Id="rId2" Type="http://schemas.openxmlformats.org/officeDocument/2006/relationships/tags" Target="../tags/tag162.xml"/><Relationship Id="rId16" Type="http://schemas.openxmlformats.org/officeDocument/2006/relationships/image" Target="../media/image5.png"/><Relationship Id="rId20" Type="http://schemas.openxmlformats.org/officeDocument/2006/relationships/image" Target="../media/image9.png"/><Relationship Id="rId1" Type="http://schemas.openxmlformats.org/officeDocument/2006/relationships/tags" Target="../tags/tag161.xml"/><Relationship Id="rId6" Type="http://schemas.openxmlformats.org/officeDocument/2006/relationships/tags" Target="../tags/tag166.xml"/><Relationship Id="rId11" Type="http://schemas.openxmlformats.org/officeDocument/2006/relationships/tags" Target="../tags/tag171.xml"/><Relationship Id="rId24" Type="http://schemas.openxmlformats.org/officeDocument/2006/relationships/image" Target="../media/image48.png"/><Relationship Id="rId5" Type="http://schemas.openxmlformats.org/officeDocument/2006/relationships/tags" Target="../tags/tag165.xml"/><Relationship Id="rId15" Type="http://schemas.openxmlformats.org/officeDocument/2006/relationships/image" Target="../media/image2.png"/><Relationship Id="rId23" Type="http://schemas.openxmlformats.org/officeDocument/2006/relationships/image" Target="../media/image52.png"/><Relationship Id="rId10" Type="http://schemas.openxmlformats.org/officeDocument/2006/relationships/tags" Target="../tags/tag170.xml"/><Relationship Id="rId19" Type="http://schemas.openxmlformats.org/officeDocument/2006/relationships/image" Target="../media/image8.png"/><Relationship Id="rId4" Type="http://schemas.openxmlformats.org/officeDocument/2006/relationships/tags" Target="../tags/tag164.xml"/><Relationship Id="rId9" Type="http://schemas.openxmlformats.org/officeDocument/2006/relationships/tags" Target="../tags/tag169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51.png"/><Relationship Id="rId27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81.xml"/><Relationship Id="rId13" Type="http://schemas.openxmlformats.org/officeDocument/2006/relationships/tags" Target="../tags/tag186.xml"/><Relationship Id="rId18" Type="http://schemas.openxmlformats.org/officeDocument/2006/relationships/image" Target="../media/image56.png"/><Relationship Id="rId3" Type="http://schemas.openxmlformats.org/officeDocument/2006/relationships/tags" Target="../tags/tag176.xml"/><Relationship Id="rId21" Type="http://schemas.openxmlformats.org/officeDocument/2006/relationships/image" Target="../media/image58.png"/><Relationship Id="rId7" Type="http://schemas.openxmlformats.org/officeDocument/2006/relationships/tags" Target="../tags/tag180.xml"/><Relationship Id="rId12" Type="http://schemas.openxmlformats.org/officeDocument/2006/relationships/tags" Target="../tags/tag185.xml"/><Relationship Id="rId17" Type="http://schemas.openxmlformats.org/officeDocument/2006/relationships/image" Target="../media/image55.png"/><Relationship Id="rId2" Type="http://schemas.openxmlformats.org/officeDocument/2006/relationships/tags" Target="../tags/tag175.xml"/><Relationship Id="rId16" Type="http://schemas.openxmlformats.org/officeDocument/2006/relationships/image" Target="../media/image2.png"/><Relationship Id="rId20" Type="http://schemas.openxmlformats.org/officeDocument/2006/relationships/image" Target="../media/image57.png"/><Relationship Id="rId1" Type="http://schemas.openxmlformats.org/officeDocument/2006/relationships/tags" Target="../tags/tag174.xml"/><Relationship Id="rId6" Type="http://schemas.openxmlformats.org/officeDocument/2006/relationships/tags" Target="../tags/tag179.xml"/><Relationship Id="rId11" Type="http://schemas.openxmlformats.org/officeDocument/2006/relationships/tags" Target="../tags/tag184.xml"/><Relationship Id="rId24" Type="http://schemas.openxmlformats.org/officeDocument/2006/relationships/image" Target="../media/image60.png"/><Relationship Id="rId5" Type="http://schemas.openxmlformats.org/officeDocument/2006/relationships/tags" Target="../tags/tag178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59.png"/><Relationship Id="rId10" Type="http://schemas.openxmlformats.org/officeDocument/2006/relationships/tags" Target="../tags/tag183.xml"/><Relationship Id="rId19" Type="http://schemas.openxmlformats.org/officeDocument/2006/relationships/image" Target="../media/image1.png"/><Relationship Id="rId4" Type="http://schemas.openxmlformats.org/officeDocument/2006/relationships/tags" Target="../tags/tag177.xml"/><Relationship Id="rId9" Type="http://schemas.openxmlformats.org/officeDocument/2006/relationships/tags" Target="../tags/tag182.xml"/><Relationship Id="rId14" Type="http://schemas.openxmlformats.org/officeDocument/2006/relationships/tags" Target="../tags/tag187.xml"/><Relationship Id="rId22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95.xml"/><Relationship Id="rId13" Type="http://schemas.openxmlformats.org/officeDocument/2006/relationships/tags" Target="../tags/tag200.xml"/><Relationship Id="rId18" Type="http://schemas.openxmlformats.org/officeDocument/2006/relationships/image" Target="../media/image1.png"/><Relationship Id="rId3" Type="http://schemas.openxmlformats.org/officeDocument/2006/relationships/tags" Target="../tags/tag190.xml"/><Relationship Id="rId21" Type="http://schemas.openxmlformats.org/officeDocument/2006/relationships/image" Target="../media/image48.png"/><Relationship Id="rId7" Type="http://schemas.openxmlformats.org/officeDocument/2006/relationships/tags" Target="../tags/tag194.xml"/><Relationship Id="rId12" Type="http://schemas.openxmlformats.org/officeDocument/2006/relationships/tags" Target="../tags/tag199.xml"/><Relationship Id="rId17" Type="http://schemas.openxmlformats.org/officeDocument/2006/relationships/image" Target="../media/image56.png"/><Relationship Id="rId25" Type="http://schemas.openxmlformats.org/officeDocument/2006/relationships/image" Target="../media/image63.png"/><Relationship Id="rId2" Type="http://schemas.openxmlformats.org/officeDocument/2006/relationships/tags" Target="../tags/tag189.xml"/><Relationship Id="rId16" Type="http://schemas.openxmlformats.org/officeDocument/2006/relationships/image" Target="../media/image55.png"/><Relationship Id="rId20" Type="http://schemas.openxmlformats.org/officeDocument/2006/relationships/image" Target="../media/image58.png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tags" Target="../tags/tag198.xml"/><Relationship Id="rId24" Type="http://schemas.openxmlformats.org/officeDocument/2006/relationships/image" Target="../media/image62.png"/><Relationship Id="rId5" Type="http://schemas.openxmlformats.org/officeDocument/2006/relationships/tags" Target="../tags/tag192.xml"/><Relationship Id="rId15" Type="http://schemas.openxmlformats.org/officeDocument/2006/relationships/image" Target="../media/image2.png"/><Relationship Id="rId23" Type="http://schemas.openxmlformats.org/officeDocument/2006/relationships/image" Target="../media/image60.png"/><Relationship Id="rId10" Type="http://schemas.openxmlformats.org/officeDocument/2006/relationships/tags" Target="../tags/tag197.xml"/><Relationship Id="rId19" Type="http://schemas.openxmlformats.org/officeDocument/2006/relationships/image" Target="../media/image57.png"/><Relationship Id="rId4" Type="http://schemas.openxmlformats.org/officeDocument/2006/relationships/tags" Target="../tags/tag191.xml"/><Relationship Id="rId9" Type="http://schemas.openxmlformats.org/officeDocument/2006/relationships/tags" Target="../tags/tag196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tags" Target="../tags/tag213.xml"/><Relationship Id="rId18" Type="http://schemas.openxmlformats.org/officeDocument/2006/relationships/slideLayout" Target="../slideLayouts/slideLayout6.xml"/><Relationship Id="rId26" Type="http://schemas.openxmlformats.org/officeDocument/2006/relationships/image" Target="../media/image64.png"/><Relationship Id="rId3" Type="http://schemas.openxmlformats.org/officeDocument/2006/relationships/tags" Target="../tags/tag203.xml"/><Relationship Id="rId21" Type="http://schemas.openxmlformats.org/officeDocument/2006/relationships/image" Target="../media/image1.png"/><Relationship Id="rId34" Type="http://schemas.openxmlformats.org/officeDocument/2006/relationships/image" Target="../media/image17.png"/><Relationship Id="rId7" Type="http://schemas.openxmlformats.org/officeDocument/2006/relationships/tags" Target="../tags/tag207.xml"/><Relationship Id="rId12" Type="http://schemas.openxmlformats.org/officeDocument/2006/relationships/tags" Target="../tags/tag212.xml"/><Relationship Id="rId17" Type="http://schemas.openxmlformats.org/officeDocument/2006/relationships/tags" Target="../tags/tag217.xml"/><Relationship Id="rId25" Type="http://schemas.openxmlformats.org/officeDocument/2006/relationships/image" Target="../media/image62.png"/><Relationship Id="rId33" Type="http://schemas.openxmlformats.org/officeDocument/2006/relationships/image" Target="../media/image68.png"/><Relationship Id="rId2" Type="http://schemas.openxmlformats.org/officeDocument/2006/relationships/tags" Target="../tags/tag202.xml"/><Relationship Id="rId16" Type="http://schemas.openxmlformats.org/officeDocument/2006/relationships/tags" Target="../tags/tag216.xml"/><Relationship Id="rId20" Type="http://schemas.openxmlformats.org/officeDocument/2006/relationships/image" Target="../media/image55.png"/><Relationship Id="rId29" Type="http://schemas.openxmlformats.org/officeDocument/2006/relationships/image" Target="../media/image67.png"/><Relationship Id="rId1" Type="http://schemas.openxmlformats.org/officeDocument/2006/relationships/tags" Target="../tags/tag201.xml"/><Relationship Id="rId6" Type="http://schemas.openxmlformats.org/officeDocument/2006/relationships/tags" Target="../tags/tag206.xml"/><Relationship Id="rId11" Type="http://schemas.openxmlformats.org/officeDocument/2006/relationships/tags" Target="../tags/tag211.xml"/><Relationship Id="rId24" Type="http://schemas.openxmlformats.org/officeDocument/2006/relationships/image" Target="../media/image60.png"/><Relationship Id="rId32" Type="http://schemas.openxmlformats.org/officeDocument/2006/relationships/image" Target="../media/image63.png"/><Relationship Id="rId5" Type="http://schemas.openxmlformats.org/officeDocument/2006/relationships/tags" Target="../tags/tag205.xml"/><Relationship Id="rId15" Type="http://schemas.openxmlformats.org/officeDocument/2006/relationships/tags" Target="../tags/tag215.xml"/><Relationship Id="rId23" Type="http://schemas.openxmlformats.org/officeDocument/2006/relationships/image" Target="../media/image58.png"/><Relationship Id="rId28" Type="http://schemas.openxmlformats.org/officeDocument/2006/relationships/image" Target="../media/image66.png"/><Relationship Id="rId10" Type="http://schemas.openxmlformats.org/officeDocument/2006/relationships/tags" Target="../tags/tag210.xml"/><Relationship Id="rId19" Type="http://schemas.openxmlformats.org/officeDocument/2006/relationships/image" Target="../media/image2.png"/><Relationship Id="rId31" Type="http://schemas.openxmlformats.org/officeDocument/2006/relationships/image" Target="../media/image61.png"/><Relationship Id="rId4" Type="http://schemas.openxmlformats.org/officeDocument/2006/relationships/tags" Target="../tags/tag204.xml"/><Relationship Id="rId9" Type="http://schemas.openxmlformats.org/officeDocument/2006/relationships/tags" Target="../tags/tag209.xml"/><Relationship Id="rId14" Type="http://schemas.openxmlformats.org/officeDocument/2006/relationships/tags" Target="../tags/tag214.xml"/><Relationship Id="rId22" Type="http://schemas.openxmlformats.org/officeDocument/2006/relationships/image" Target="../media/image57.png"/><Relationship Id="rId27" Type="http://schemas.openxmlformats.org/officeDocument/2006/relationships/image" Target="../media/image65.png"/><Relationship Id="rId30" Type="http://schemas.openxmlformats.org/officeDocument/2006/relationships/image" Target="../media/image59.png"/><Relationship Id="rId8" Type="http://schemas.openxmlformats.org/officeDocument/2006/relationships/tags" Target="../tags/tag20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25.xml"/><Relationship Id="rId13" Type="http://schemas.openxmlformats.org/officeDocument/2006/relationships/image" Target="../media/image55.png"/><Relationship Id="rId18" Type="http://schemas.openxmlformats.org/officeDocument/2006/relationships/image" Target="../media/image70.png"/><Relationship Id="rId3" Type="http://schemas.openxmlformats.org/officeDocument/2006/relationships/tags" Target="../tags/tag220.xml"/><Relationship Id="rId21" Type="http://schemas.openxmlformats.org/officeDocument/2006/relationships/image" Target="../media/image28.png"/><Relationship Id="rId7" Type="http://schemas.openxmlformats.org/officeDocument/2006/relationships/tags" Target="../tags/tag224.xml"/><Relationship Id="rId12" Type="http://schemas.openxmlformats.org/officeDocument/2006/relationships/image" Target="../media/image2.png"/><Relationship Id="rId17" Type="http://schemas.openxmlformats.org/officeDocument/2006/relationships/image" Target="../media/image69.png"/><Relationship Id="rId2" Type="http://schemas.openxmlformats.org/officeDocument/2006/relationships/tags" Target="../tags/tag219.xml"/><Relationship Id="rId16" Type="http://schemas.openxmlformats.org/officeDocument/2006/relationships/image" Target="../media/image64.png"/><Relationship Id="rId20" Type="http://schemas.openxmlformats.org/officeDocument/2006/relationships/image" Target="../media/image72.png"/><Relationship Id="rId1" Type="http://schemas.openxmlformats.org/officeDocument/2006/relationships/tags" Target="../tags/tag218.xml"/><Relationship Id="rId6" Type="http://schemas.openxmlformats.org/officeDocument/2006/relationships/tags" Target="../tags/tag223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222.xml"/><Relationship Id="rId15" Type="http://schemas.openxmlformats.org/officeDocument/2006/relationships/image" Target="../media/image62.png"/><Relationship Id="rId10" Type="http://schemas.openxmlformats.org/officeDocument/2006/relationships/tags" Target="../tags/tag227.xml"/><Relationship Id="rId19" Type="http://schemas.openxmlformats.org/officeDocument/2006/relationships/image" Target="../media/image71.png"/><Relationship Id="rId4" Type="http://schemas.openxmlformats.org/officeDocument/2006/relationships/tags" Target="../tags/tag221.xml"/><Relationship Id="rId9" Type="http://schemas.openxmlformats.org/officeDocument/2006/relationships/tags" Target="../tags/tag226.xml"/><Relationship Id="rId1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35.xml"/><Relationship Id="rId13" Type="http://schemas.openxmlformats.org/officeDocument/2006/relationships/image" Target="../media/image55.png"/><Relationship Id="rId18" Type="http://schemas.openxmlformats.org/officeDocument/2006/relationships/image" Target="../media/image70.png"/><Relationship Id="rId3" Type="http://schemas.openxmlformats.org/officeDocument/2006/relationships/tags" Target="../tags/tag230.xml"/><Relationship Id="rId21" Type="http://schemas.openxmlformats.org/officeDocument/2006/relationships/image" Target="../media/image75.png"/><Relationship Id="rId7" Type="http://schemas.openxmlformats.org/officeDocument/2006/relationships/tags" Target="../tags/tag234.xml"/><Relationship Id="rId12" Type="http://schemas.openxmlformats.org/officeDocument/2006/relationships/image" Target="../media/image2.png"/><Relationship Id="rId17" Type="http://schemas.openxmlformats.org/officeDocument/2006/relationships/image" Target="../media/image69.png"/><Relationship Id="rId2" Type="http://schemas.openxmlformats.org/officeDocument/2006/relationships/tags" Target="../tags/tag229.xml"/><Relationship Id="rId16" Type="http://schemas.openxmlformats.org/officeDocument/2006/relationships/image" Target="../media/image64.png"/><Relationship Id="rId20" Type="http://schemas.openxmlformats.org/officeDocument/2006/relationships/image" Target="../media/image74.png"/><Relationship Id="rId1" Type="http://schemas.openxmlformats.org/officeDocument/2006/relationships/tags" Target="../tags/tag228.xml"/><Relationship Id="rId6" Type="http://schemas.openxmlformats.org/officeDocument/2006/relationships/tags" Target="../tags/tag233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232.xml"/><Relationship Id="rId15" Type="http://schemas.openxmlformats.org/officeDocument/2006/relationships/image" Target="../media/image62.png"/><Relationship Id="rId10" Type="http://schemas.openxmlformats.org/officeDocument/2006/relationships/tags" Target="../tags/tag237.xml"/><Relationship Id="rId19" Type="http://schemas.openxmlformats.org/officeDocument/2006/relationships/image" Target="../media/image73.png"/><Relationship Id="rId4" Type="http://schemas.openxmlformats.org/officeDocument/2006/relationships/tags" Target="../tags/tag231.xml"/><Relationship Id="rId9" Type="http://schemas.openxmlformats.org/officeDocument/2006/relationships/tags" Target="../tags/tag236.xml"/><Relationship Id="rId1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0.png"/><Relationship Id="rId3" Type="http://schemas.openxmlformats.org/officeDocument/2006/relationships/tags" Target="../tags/tag240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79.png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11" Type="http://schemas.openxmlformats.org/officeDocument/2006/relationships/image" Target="../media/image78.png"/><Relationship Id="rId5" Type="http://schemas.openxmlformats.org/officeDocument/2006/relationships/tags" Target="../tags/tag242.xml"/><Relationship Id="rId10" Type="http://schemas.openxmlformats.org/officeDocument/2006/relationships/image" Target="../media/image77.png"/><Relationship Id="rId4" Type="http://schemas.openxmlformats.org/officeDocument/2006/relationships/tags" Target="../tags/tag241.xml"/><Relationship Id="rId9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85.png"/><Relationship Id="rId3" Type="http://schemas.openxmlformats.org/officeDocument/2006/relationships/tags" Target="../tags/tag246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84.png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6" Type="http://schemas.openxmlformats.org/officeDocument/2006/relationships/tags" Target="../tags/tag249.xml"/><Relationship Id="rId11" Type="http://schemas.openxmlformats.org/officeDocument/2006/relationships/image" Target="../media/image83.png"/><Relationship Id="rId5" Type="http://schemas.openxmlformats.org/officeDocument/2006/relationships/tags" Target="../tags/tag248.xml"/><Relationship Id="rId10" Type="http://schemas.openxmlformats.org/officeDocument/2006/relationships/image" Target="../media/image82.png"/><Relationship Id="rId4" Type="http://schemas.openxmlformats.org/officeDocument/2006/relationships/tags" Target="../tags/tag247.xml"/><Relationship Id="rId9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86.png"/><Relationship Id="rId3" Type="http://schemas.openxmlformats.org/officeDocument/2006/relationships/tags" Target="../tags/tag252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84.png"/><Relationship Id="rId2" Type="http://schemas.openxmlformats.org/officeDocument/2006/relationships/tags" Target="../tags/tag251.xml"/><Relationship Id="rId1" Type="http://schemas.openxmlformats.org/officeDocument/2006/relationships/tags" Target="../tags/tag250.xml"/><Relationship Id="rId6" Type="http://schemas.openxmlformats.org/officeDocument/2006/relationships/tags" Target="../tags/tag255.xml"/><Relationship Id="rId11" Type="http://schemas.openxmlformats.org/officeDocument/2006/relationships/image" Target="../media/image83.png"/><Relationship Id="rId5" Type="http://schemas.openxmlformats.org/officeDocument/2006/relationships/tags" Target="../tags/tag254.xml"/><Relationship Id="rId10" Type="http://schemas.openxmlformats.org/officeDocument/2006/relationships/image" Target="../media/image82.png"/><Relationship Id="rId4" Type="http://schemas.openxmlformats.org/officeDocument/2006/relationships/tags" Target="../tags/tag253.xml"/><Relationship Id="rId9" Type="http://schemas.openxmlformats.org/officeDocument/2006/relationships/image" Target="../media/image8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63.xml"/><Relationship Id="rId13" Type="http://schemas.openxmlformats.org/officeDocument/2006/relationships/image" Target="../media/image88.png"/><Relationship Id="rId18" Type="http://schemas.openxmlformats.org/officeDocument/2006/relationships/image" Target="../media/image92.png"/><Relationship Id="rId3" Type="http://schemas.openxmlformats.org/officeDocument/2006/relationships/tags" Target="../tags/tag258.xml"/><Relationship Id="rId7" Type="http://schemas.openxmlformats.org/officeDocument/2006/relationships/tags" Target="../tags/tag262.xml"/><Relationship Id="rId12" Type="http://schemas.openxmlformats.org/officeDocument/2006/relationships/image" Target="../media/image87.png"/><Relationship Id="rId17" Type="http://schemas.openxmlformats.org/officeDocument/2006/relationships/image" Target="../media/image91.png"/><Relationship Id="rId2" Type="http://schemas.openxmlformats.org/officeDocument/2006/relationships/tags" Target="../tags/tag257.xml"/><Relationship Id="rId16" Type="http://schemas.openxmlformats.org/officeDocument/2006/relationships/image" Target="../media/image90.png"/><Relationship Id="rId1" Type="http://schemas.openxmlformats.org/officeDocument/2006/relationships/tags" Target="../tags/tag256.xml"/><Relationship Id="rId6" Type="http://schemas.openxmlformats.org/officeDocument/2006/relationships/tags" Target="../tags/tag261.xml"/><Relationship Id="rId11" Type="http://schemas.openxmlformats.org/officeDocument/2006/relationships/image" Target="../media/image28.png"/><Relationship Id="rId5" Type="http://schemas.openxmlformats.org/officeDocument/2006/relationships/tags" Target="../tags/tag260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259.xml"/><Relationship Id="rId9" Type="http://schemas.openxmlformats.org/officeDocument/2006/relationships/tags" Target="../tags/tag264.xml"/><Relationship Id="rId14" Type="http://schemas.openxmlformats.org/officeDocument/2006/relationships/image" Target="../media/image8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72.xml"/><Relationship Id="rId13" Type="http://schemas.openxmlformats.org/officeDocument/2006/relationships/image" Target="../media/image93.png"/><Relationship Id="rId18" Type="http://schemas.openxmlformats.org/officeDocument/2006/relationships/image" Target="../media/image96.png"/><Relationship Id="rId3" Type="http://schemas.openxmlformats.org/officeDocument/2006/relationships/tags" Target="../tags/tag267.xml"/><Relationship Id="rId21" Type="http://schemas.openxmlformats.org/officeDocument/2006/relationships/image" Target="../media/image99.png"/><Relationship Id="rId7" Type="http://schemas.openxmlformats.org/officeDocument/2006/relationships/tags" Target="../tags/tag271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89.png"/><Relationship Id="rId2" Type="http://schemas.openxmlformats.org/officeDocument/2006/relationships/tags" Target="../tags/tag266.xml"/><Relationship Id="rId16" Type="http://schemas.openxmlformats.org/officeDocument/2006/relationships/image" Target="../media/image95.png"/><Relationship Id="rId20" Type="http://schemas.openxmlformats.org/officeDocument/2006/relationships/image" Target="../media/image98.png"/><Relationship Id="rId1" Type="http://schemas.openxmlformats.org/officeDocument/2006/relationships/tags" Target="../tags/tag265.xml"/><Relationship Id="rId6" Type="http://schemas.openxmlformats.org/officeDocument/2006/relationships/tags" Target="../tags/tag270.xml"/><Relationship Id="rId11" Type="http://schemas.openxmlformats.org/officeDocument/2006/relationships/tags" Target="../tags/tag275.xml"/><Relationship Id="rId5" Type="http://schemas.openxmlformats.org/officeDocument/2006/relationships/tags" Target="../tags/tag269.xml"/><Relationship Id="rId15" Type="http://schemas.openxmlformats.org/officeDocument/2006/relationships/image" Target="../media/image4.png"/><Relationship Id="rId23" Type="http://schemas.openxmlformats.org/officeDocument/2006/relationships/image" Target="../media/image101.png"/><Relationship Id="rId10" Type="http://schemas.openxmlformats.org/officeDocument/2006/relationships/tags" Target="../tags/tag274.xml"/><Relationship Id="rId19" Type="http://schemas.openxmlformats.org/officeDocument/2006/relationships/image" Target="../media/image97.png"/><Relationship Id="rId4" Type="http://schemas.openxmlformats.org/officeDocument/2006/relationships/tags" Target="../tags/tag268.xml"/><Relationship Id="rId9" Type="http://schemas.openxmlformats.org/officeDocument/2006/relationships/tags" Target="../tags/tag273.xml"/><Relationship Id="rId14" Type="http://schemas.openxmlformats.org/officeDocument/2006/relationships/image" Target="../media/image94.png"/><Relationship Id="rId22" Type="http://schemas.openxmlformats.org/officeDocument/2006/relationships/image" Target="../media/image10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78.xml"/><Relationship Id="rId7" Type="http://schemas.openxmlformats.org/officeDocument/2006/relationships/image" Target="../media/image102.png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6" Type="http://schemas.openxmlformats.org/officeDocument/2006/relationships/image" Target="../media/image93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79.xml"/><Relationship Id="rId9" Type="http://schemas.openxmlformats.org/officeDocument/2006/relationships/image" Target="../media/image10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87.xml"/><Relationship Id="rId13" Type="http://schemas.openxmlformats.org/officeDocument/2006/relationships/tags" Target="../tags/tag292.xml"/><Relationship Id="rId18" Type="http://schemas.openxmlformats.org/officeDocument/2006/relationships/image" Target="../media/image104.png"/><Relationship Id="rId26" Type="http://schemas.openxmlformats.org/officeDocument/2006/relationships/image" Target="../media/image79.png"/><Relationship Id="rId3" Type="http://schemas.openxmlformats.org/officeDocument/2006/relationships/tags" Target="../tags/tag282.xml"/><Relationship Id="rId21" Type="http://schemas.openxmlformats.org/officeDocument/2006/relationships/image" Target="../media/image89.png"/><Relationship Id="rId7" Type="http://schemas.openxmlformats.org/officeDocument/2006/relationships/tags" Target="../tags/tag286.xml"/><Relationship Id="rId12" Type="http://schemas.openxmlformats.org/officeDocument/2006/relationships/tags" Target="../tags/tag291.xml"/><Relationship Id="rId17" Type="http://schemas.openxmlformats.org/officeDocument/2006/relationships/image" Target="../media/image93.png"/><Relationship Id="rId25" Type="http://schemas.openxmlformats.org/officeDocument/2006/relationships/image" Target="../media/image107.png"/><Relationship Id="rId2" Type="http://schemas.openxmlformats.org/officeDocument/2006/relationships/tags" Target="../tags/tag281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1.png"/><Relationship Id="rId1" Type="http://schemas.openxmlformats.org/officeDocument/2006/relationships/tags" Target="../tags/tag280.xml"/><Relationship Id="rId6" Type="http://schemas.openxmlformats.org/officeDocument/2006/relationships/tags" Target="../tags/tag285.xml"/><Relationship Id="rId11" Type="http://schemas.openxmlformats.org/officeDocument/2006/relationships/tags" Target="../tags/tag290.xml"/><Relationship Id="rId24" Type="http://schemas.openxmlformats.org/officeDocument/2006/relationships/image" Target="../media/image106.png"/><Relationship Id="rId5" Type="http://schemas.openxmlformats.org/officeDocument/2006/relationships/tags" Target="../tags/tag284.xml"/><Relationship Id="rId15" Type="http://schemas.openxmlformats.org/officeDocument/2006/relationships/tags" Target="../tags/tag294.xml"/><Relationship Id="rId23" Type="http://schemas.openxmlformats.org/officeDocument/2006/relationships/image" Target="../media/image53.png"/><Relationship Id="rId28" Type="http://schemas.openxmlformats.org/officeDocument/2006/relationships/image" Target="../media/image109.png"/><Relationship Id="rId10" Type="http://schemas.openxmlformats.org/officeDocument/2006/relationships/tags" Target="../tags/tag289.xml"/><Relationship Id="rId19" Type="http://schemas.openxmlformats.org/officeDocument/2006/relationships/image" Target="../media/image51.png"/><Relationship Id="rId4" Type="http://schemas.openxmlformats.org/officeDocument/2006/relationships/tags" Target="../tags/tag283.xml"/><Relationship Id="rId9" Type="http://schemas.openxmlformats.org/officeDocument/2006/relationships/tags" Target="../tags/tag288.xml"/><Relationship Id="rId14" Type="http://schemas.openxmlformats.org/officeDocument/2006/relationships/tags" Target="../tags/tag293.xml"/><Relationship Id="rId22" Type="http://schemas.openxmlformats.org/officeDocument/2006/relationships/image" Target="../media/image105.png"/><Relationship Id="rId27" Type="http://schemas.openxmlformats.org/officeDocument/2006/relationships/image" Target="../media/image10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302.xml"/><Relationship Id="rId13" Type="http://schemas.openxmlformats.org/officeDocument/2006/relationships/image" Target="../media/image89.png"/><Relationship Id="rId18" Type="http://schemas.openxmlformats.org/officeDocument/2006/relationships/image" Target="../media/image115.png"/><Relationship Id="rId3" Type="http://schemas.openxmlformats.org/officeDocument/2006/relationships/tags" Target="../tags/tag297.xml"/><Relationship Id="rId7" Type="http://schemas.openxmlformats.org/officeDocument/2006/relationships/tags" Target="../tags/tag301.xml"/><Relationship Id="rId12" Type="http://schemas.openxmlformats.org/officeDocument/2006/relationships/image" Target="../media/image110.png"/><Relationship Id="rId17" Type="http://schemas.openxmlformats.org/officeDocument/2006/relationships/image" Target="../media/image114.png"/><Relationship Id="rId2" Type="http://schemas.openxmlformats.org/officeDocument/2006/relationships/tags" Target="../tags/tag296.xml"/><Relationship Id="rId16" Type="http://schemas.openxmlformats.org/officeDocument/2006/relationships/image" Target="../media/image113.png"/><Relationship Id="rId1" Type="http://schemas.openxmlformats.org/officeDocument/2006/relationships/tags" Target="../tags/tag295.xml"/><Relationship Id="rId6" Type="http://schemas.openxmlformats.org/officeDocument/2006/relationships/tags" Target="../tags/tag300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299.xml"/><Relationship Id="rId15" Type="http://schemas.openxmlformats.org/officeDocument/2006/relationships/image" Target="../media/image112.png"/><Relationship Id="rId10" Type="http://schemas.openxmlformats.org/officeDocument/2006/relationships/tags" Target="../tags/tag304.xml"/><Relationship Id="rId4" Type="http://schemas.openxmlformats.org/officeDocument/2006/relationships/tags" Target="../tags/tag298.xml"/><Relationship Id="rId9" Type="http://schemas.openxmlformats.org/officeDocument/2006/relationships/tags" Target="../tags/tag303.xml"/><Relationship Id="rId14" Type="http://schemas.openxmlformats.org/officeDocument/2006/relationships/image" Target="../media/image1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307.xml"/><Relationship Id="rId7" Type="http://schemas.openxmlformats.org/officeDocument/2006/relationships/image" Target="../media/image118.png"/><Relationship Id="rId2" Type="http://schemas.openxmlformats.org/officeDocument/2006/relationships/tags" Target="../tags/tag306.xml"/><Relationship Id="rId1" Type="http://schemas.openxmlformats.org/officeDocument/2006/relationships/tags" Target="../tags/tag305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310.xml"/><Relationship Id="rId7" Type="http://schemas.openxmlformats.org/officeDocument/2006/relationships/image" Target="../media/image121.png"/><Relationship Id="rId2" Type="http://schemas.openxmlformats.org/officeDocument/2006/relationships/tags" Target="../tags/tag309.xml"/><Relationship Id="rId1" Type="http://schemas.openxmlformats.org/officeDocument/2006/relationships/tags" Target="../tags/tag308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tags" Target="../tags/tag313.xml"/><Relationship Id="rId7" Type="http://schemas.openxmlformats.org/officeDocument/2006/relationships/image" Target="../media/image122.png"/><Relationship Id="rId2" Type="http://schemas.openxmlformats.org/officeDocument/2006/relationships/tags" Target="../tags/tag312.xml"/><Relationship Id="rId1" Type="http://schemas.openxmlformats.org/officeDocument/2006/relationships/tags" Target="../tags/tag31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26.png"/><Relationship Id="rId5" Type="http://schemas.openxmlformats.org/officeDocument/2006/relationships/tags" Target="../tags/tag315.xml"/><Relationship Id="rId10" Type="http://schemas.openxmlformats.org/officeDocument/2006/relationships/image" Target="../media/image125.png"/><Relationship Id="rId4" Type="http://schemas.openxmlformats.org/officeDocument/2006/relationships/tags" Target="../tags/tag314.xml"/><Relationship Id="rId9" Type="http://schemas.openxmlformats.org/officeDocument/2006/relationships/image" Target="../media/image12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23.xml"/><Relationship Id="rId13" Type="http://schemas.openxmlformats.org/officeDocument/2006/relationships/image" Target="../media/image125.png"/><Relationship Id="rId3" Type="http://schemas.openxmlformats.org/officeDocument/2006/relationships/tags" Target="../tags/tag318.xml"/><Relationship Id="rId7" Type="http://schemas.openxmlformats.org/officeDocument/2006/relationships/tags" Target="../tags/tag322.xml"/><Relationship Id="rId12" Type="http://schemas.openxmlformats.org/officeDocument/2006/relationships/image" Target="../media/image124.png"/><Relationship Id="rId17" Type="http://schemas.openxmlformats.org/officeDocument/2006/relationships/image" Target="../media/image130.png"/><Relationship Id="rId2" Type="http://schemas.openxmlformats.org/officeDocument/2006/relationships/tags" Target="../tags/tag317.xml"/><Relationship Id="rId16" Type="http://schemas.openxmlformats.org/officeDocument/2006/relationships/image" Target="../media/image129.png"/><Relationship Id="rId1" Type="http://schemas.openxmlformats.org/officeDocument/2006/relationships/tags" Target="../tags/tag316.xml"/><Relationship Id="rId6" Type="http://schemas.openxmlformats.org/officeDocument/2006/relationships/tags" Target="../tags/tag321.xml"/><Relationship Id="rId11" Type="http://schemas.openxmlformats.org/officeDocument/2006/relationships/image" Target="../media/image123.png"/><Relationship Id="rId5" Type="http://schemas.openxmlformats.org/officeDocument/2006/relationships/tags" Target="../tags/tag320.xml"/><Relationship Id="rId15" Type="http://schemas.openxmlformats.org/officeDocument/2006/relationships/image" Target="../media/image128.png"/><Relationship Id="rId10" Type="http://schemas.openxmlformats.org/officeDocument/2006/relationships/image" Target="../media/image122.png"/><Relationship Id="rId4" Type="http://schemas.openxmlformats.org/officeDocument/2006/relationships/tags" Target="../tags/tag319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326.xml"/><Relationship Id="rId7" Type="http://schemas.openxmlformats.org/officeDocument/2006/relationships/image" Target="../media/image133.png"/><Relationship Id="rId2" Type="http://schemas.openxmlformats.org/officeDocument/2006/relationships/tags" Target="../tags/tag325.xml"/><Relationship Id="rId1" Type="http://schemas.openxmlformats.org/officeDocument/2006/relationships/tags" Target="../tags/tag324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329.xml"/><Relationship Id="rId7" Type="http://schemas.openxmlformats.org/officeDocument/2006/relationships/image" Target="../media/image136.png"/><Relationship Id="rId2" Type="http://schemas.openxmlformats.org/officeDocument/2006/relationships/tags" Target="../tags/tag328.xml"/><Relationship Id="rId1" Type="http://schemas.openxmlformats.org/officeDocument/2006/relationships/tags" Target="../tags/tag327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31.xml"/><Relationship Id="rId1" Type="http://schemas.openxmlformats.org/officeDocument/2006/relationships/tags" Target="../tags/tag330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33.xml"/><Relationship Id="rId1" Type="http://schemas.openxmlformats.org/officeDocument/2006/relationships/tags" Target="../tags/tag332.xml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35.xml"/><Relationship Id="rId1" Type="http://schemas.openxmlformats.org/officeDocument/2006/relationships/tags" Target="../tags/tag334.xml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tags" Target="../tags/tag338.xml"/><Relationship Id="rId7" Type="http://schemas.openxmlformats.org/officeDocument/2006/relationships/image" Target="../media/image142.png"/><Relationship Id="rId2" Type="http://schemas.openxmlformats.org/officeDocument/2006/relationships/tags" Target="../tags/tag337.xml"/><Relationship Id="rId1" Type="http://schemas.openxmlformats.org/officeDocument/2006/relationships/tags" Target="../tags/tag336.xml"/><Relationship Id="rId6" Type="http://schemas.openxmlformats.org/officeDocument/2006/relationships/image" Target="../media/image131.png"/><Relationship Id="rId5" Type="http://schemas.openxmlformats.org/officeDocument/2006/relationships/image" Target="../media/image141.png"/><Relationship Id="rId4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341.xml"/><Relationship Id="rId7" Type="http://schemas.openxmlformats.org/officeDocument/2006/relationships/image" Target="../media/image144.png"/><Relationship Id="rId2" Type="http://schemas.openxmlformats.org/officeDocument/2006/relationships/tags" Target="../tags/tag340.xml"/><Relationship Id="rId1" Type="http://schemas.openxmlformats.org/officeDocument/2006/relationships/tags" Target="../tags/tag339.xml"/><Relationship Id="rId6" Type="http://schemas.openxmlformats.org/officeDocument/2006/relationships/image" Target="../media/image132.png"/><Relationship Id="rId5" Type="http://schemas.openxmlformats.org/officeDocument/2006/relationships/image" Target="../media/image143.png"/><Relationship Id="rId4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tags" Target="../tags/tag344.xml"/><Relationship Id="rId7" Type="http://schemas.openxmlformats.org/officeDocument/2006/relationships/image" Target="../media/image145.png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48.png"/><Relationship Id="rId5" Type="http://schemas.openxmlformats.org/officeDocument/2006/relationships/tags" Target="../tags/tag346.xml"/><Relationship Id="rId10" Type="http://schemas.openxmlformats.org/officeDocument/2006/relationships/image" Target="../media/image147.png"/><Relationship Id="rId4" Type="http://schemas.openxmlformats.org/officeDocument/2006/relationships/tags" Target="../tags/tag345.xml"/><Relationship Id="rId9" Type="http://schemas.openxmlformats.org/officeDocument/2006/relationships/image" Target="../media/image14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52.png"/><Relationship Id="rId3" Type="http://schemas.openxmlformats.org/officeDocument/2006/relationships/tags" Target="../tags/tag349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51.png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tags" Target="../tags/tag352.xml"/><Relationship Id="rId11" Type="http://schemas.openxmlformats.org/officeDocument/2006/relationships/image" Target="../media/image150.png"/><Relationship Id="rId5" Type="http://schemas.openxmlformats.org/officeDocument/2006/relationships/tags" Target="../tags/tag351.xml"/><Relationship Id="rId10" Type="http://schemas.openxmlformats.org/officeDocument/2006/relationships/image" Target="../media/image149.png"/><Relationship Id="rId4" Type="http://schemas.openxmlformats.org/officeDocument/2006/relationships/tags" Target="../tags/tag350.xml"/><Relationship Id="rId9" Type="http://schemas.openxmlformats.org/officeDocument/2006/relationships/image" Target="../media/image13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tags" Target="../tags/tag355.xml"/><Relationship Id="rId7" Type="http://schemas.openxmlformats.org/officeDocument/2006/relationships/image" Target="../media/image153.png"/><Relationship Id="rId2" Type="http://schemas.openxmlformats.org/officeDocument/2006/relationships/tags" Target="../tags/tag354.xml"/><Relationship Id="rId1" Type="http://schemas.openxmlformats.org/officeDocument/2006/relationships/tags" Target="../tags/tag353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57.png"/><Relationship Id="rId5" Type="http://schemas.openxmlformats.org/officeDocument/2006/relationships/tags" Target="../tags/tag357.xml"/><Relationship Id="rId10" Type="http://schemas.openxmlformats.org/officeDocument/2006/relationships/image" Target="../media/image156.png"/><Relationship Id="rId4" Type="http://schemas.openxmlformats.org/officeDocument/2006/relationships/tags" Target="../tags/tag356.xml"/><Relationship Id="rId9" Type="http://schemas.openxmlformats.org/officeDocument/2006/relationships/image" Target="../media/image15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51.png"/><Relationship Id="rId3" Type="http://schemas.openxmlformats.org/officeDocument/2006/relationships/tags" Target="../tags/tag360.xml"/><Relationship Id="rId7" Type="http://schemas.openxmlformats.org/officeDocument/2006/relationships/tags" Target="../tags/tag364.xml"/><Relationship Id="rId12" Type="http://schemas.openxmlformats.org/officeDocument/2006/relationships/image" Target="../media/image150.png"/><Relationship Id="rId2" Type="http://schemas.openxmlformats.org/officeDocument/2006/relationships/tags" Target="../tags/tag359.xml"/><Relationship Id="rId1" Type="http://schemas.openxmlformats.org/officeDocument/2006/relationships/tags" Target="../tags/tag358.xml"/><Relationship Id="rId6" Type="http://schemas.openxmlformats.org/officeDocument/2006/relationships/tags" Target="../tags/tag363.xml"/><Relationship Id="rId11" Type="http://schemas.openxmlformats.org/officeDocument/2006/relationships/image" Target="../media/image149.png"/><Relationship Id="rId5" Type="http://schemas.openxmlformats.org/officeDocument/2006/relationships/tags" Target="../tags/tag362.xml"/><Relationship Id="rId15" Type="http://schemas.openxmlformats.org/officeDocument/2006/relationships/image" Target="../media/image158.png"/><Relationship Id="rId10" Type="http://schemas.openxmlformats.org/officeDocument/2006/relationships/image" Target="../media/image135.png"/><Relationship Id="rId4" Type="http://schemas.openxmlformats.org/officeDocument/2006/relationships/tags" Target="../tags/tag361.xml"/><Relationship Id="rId9" Type="http://schemas.openxmlformats.org/officeDocument/2006/relationships/image" Target="../media/image145.png"/><Relationship Id="rId14" Type="http://schemas.openxmlformats.org/officeDocument/2006/relationships/image" Target="../media/image15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372.xml"/><Relationship Id="rId13" Type="http://schemas.openxmlformats.org/officeDocument/2006/relationships/image" Target="../media/image162.png"/><Relationship Id="rId3" Type="http://schemas.openxmlformats.org/officeDocument/2006/relationships/tags" Target="../tags/tag367.xml"/><Relationship Id="rId7" Type="http://schemas.openxmlformats.org/officeDocument/2006/relationships/tags" Target="../tags/tag371.xml"/><Relationship Id="rId12" Type="http://schemas.openxmlformats.org/officeDocument/2006/relationships/image" Target="../media/image161.png"/><Relationship Id="rId2" Type="http://schemas.openxmlformats.org/officeDocument/2006/relationships/tags" Target="../tags/tag366.xml"/><Relationship Id="rId16" Type="http://schemas.openxmlformats.org/officeDocument/2006/relationships/image" Target="../media/image165.png"/><Relationship Id="rId1" Type="http://schemas.openxmlformats.org/officeDocument/2006/relationships/tags" Target="../tags/tag365.xml"/><Relationship Id="rId6" Type="http://schemas.openxmlformats.org/officeDocument/2006/relationships/tags" Target="../tags/tag370.xml"/><Relationship Id="rId11" Type="http://schemas.openxmlformats.org/officeDocument/2006/relationships/image" Target="../media/image160.png"/><Relationship Id="rId5" Type="http://schemas.openxmlformats.org/officeDocument/2006/relationships/tags" Target="../tags/tag369.xml"/><Relationship Id="rId15" Type="http://schemas.openxmlformats.org/officeDocument/2006/relationships/image" Target="../media/image164.png"/><Relationship Id="rId10" Type="http://schemas.openxmlformats.org/officeDocument/2006/relationships/image" Target="../media/image159.png"/><Relationship Id="rId4" Type="http://schemas.openxmlformats.org/officeDocument/2006/relationships/tags" Target="../tags/tag368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6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380.xml"/><Relationship Id="rId13" Type="http://schemas.openxmlformats.org/officeDocument/2006/relationships/image" Target="../media/image89.png"/><Relationship Id="rId3" Type="http://schemas.openxmlformats.org/officeDocument/2006/relationships/tags" Target="../tags/tag375.xml"/><Relationship Id="rId7" Type="http://schemas.openxmlformats.org/officeDocument/2006/relationships/tags" Target="../tags/tag379.xml"/><Relationship Id="rId12" Type="http://schemas.openxmlformats.org/officeDocument/2006/relationships/image" Target="../media/image167.png"/><Relationship Id="rId2" Type="http://schemas.openxmlformats.org/officeDocument/2006/relationships/tags" Target="../tags/tag374.xml"/><Relationship Id="rId16" Type="http://schemas.openxmlformats.org/officeDocument/2006/relationships/image" Target="../media/image170.png"/><Relationship Id="rId1" Type="http://schemas.openxmlformats.org/officeDocument/2006/relationships/tags" Target="../tags/tag373.xml"/><Relationship Id="rId6" Type="http://schemas.openxmlformats.org/officeDocument/2006/relationships/tags" Target="../tags/tag378.xml"/><Relationship Id="rId11" Type="http://schemas.openxmlformats.org/officeDocument/2006/relationships/image" Target="../media/image166.png"/><Relationship Id="rId5" Type="http://schemas.openxmlformats.org/officeDocument/2006/relationships/tags" Target="../tags/tag377.xml"/><Relationship Id="rId15" Type="http://schemas.openxmlformats.org/officeDocument/2006/relationships/image" Target="../media/image169.png"/><Relationship Id="rId10" Type="http://schemas.openxmlformats.org/officeDocument/2006/relationships/image" Target="../media/image159.png"/><Relationship Id="rId4" Type="http://schemas.openxmlformats.org/officeDocument/2006/relationships/tags" Target="../tags/tag376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6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388.xml"/><Relationship Id="rId13" Type="http://schemas.openxmlformats.org/officeDocument/2006/relationships/image" Target="../media/image159.png"/><Relationship Id="rId18" Type="http://schemas.openxmlformats.org/officeDocument/2006/relationships/image" Target="../media/image173.png"/><Relationship Id="rId3" Type="http://schemas.openxmlformats.org/officeDocument/2006/relationships/tags" Target="../tags/tag383.xml"/><Relationship Id="rId7" Type="http://schemas.openxmlformats.org/officeDocument/2006/relationships/tags" Target="../tags/tag387.xml"/><Relationship Id="rId12" Type="http://schemas.openxmlformats.org/officeDocument/2006/relationships/image" Target="../media/image171.png"/><Relationship Id="rId17" Type="http://schemas.openxmlformats.org/officeDocument/2006/relationships/image" Target="../media/image170.png"/><Relationship Id="rId2" Type="http://schemas.openxmlformats.org/officeDocument/2006/relationships/tags" Target="../tags/tag382.xml"/><Relationship Id="rId16" Type="http://schemas.openxmlformats.org/officeDocument/2006/relationships/image" Target="../media/image172.png"/><Relationship Id="rId20" Type="http://schemas.openxmlformats.org/officeDocument/2006/relationships/image" Target="../media/image174.png"/><Relationship Id="rId1" Type="http://schemas.openxmlformats.org/officeDocument/2006/relationships/tags" Target="../tags/tag381.xml"/><Relationship Id="rId6" Type="http://schemas.openxmlformats.org/officeDocument/2006/relationships/tags" Target="../tags/tag386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385.xml"/><Relationship Id="rId15" Type="http://schemas.openxmlformats.org/officeDocument/2006/relationships/image" Target="../media/image79.png"/><Relationship Id="rId10" Type="http://schemas.openxmlformats.org/officeDocument/2006/relationships/tags" Target="../tags/tag390.xml"/><Relationship Id="rId19" Type="http://schemas.openxmlformats.org/officeDocument/2006/relationships/image" Target="../media/image51.png"/><Relationship Id="rId4" Type="http://schemas.openxmlformats.org/officeDocument/2006/relationships/tags" Target="../tags/tag384.xml"/><Relationship Id="rId9" Type="http://schemas.openxmlformats.org/officeDocument/2006/relationships/tags" Target="../tags/tag389.xml"/><Relationship Id="rId14" Type="http://schemas.openxmlformats.org/officeDocument/2006/relationships/image" Target="../media/image16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tags" Target="../tags/tag39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tags" Target="../tags/tag392.xml"/><Relationship Id="rId1" Type="http://schemas.openxmlformats.org/officeDocument/2006/relationships/tags" Target="../tags/tag391.xml"/><Relationship Id="rId6" Type="http://schemas.openxmlformats.org/officeDocument/2006/relationships/tags" Target="../tags/tag396.xml"/><Relationship Id="rId11" Type="http://schemas.openxmlformats.org/officeDocument/2006/relationships/image" Target="../media/image177.png"/><Relationship Id="rId5" Type="http://schemas.openxmlformats.org/officeDocument/2006/relationships/tags" Target="../tags/tag395.xml"/><Relationship Id="rId10" Type="http://schemas.openxmlformats.org/officeDocument/2006/relationships/image" Target="../media/image176.png"/><Relationship Id="rId4" Type="http://schemas.openxmlformats.org/officeDocument/2006/relationships/tags" Target="../tags/tag394.xml"/><Relationship Id="rId9" Type="http://schemas.openxmlformats.org/officeDocument/2006/relationships/image" Target="../media/image17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98.xml"/><Relationship Id="rId1" Type="http://schemas.openxmlformats.org/officeDocument/2006/relationships/tags" Target="../tags/tag397.xml"/><Relationship Id="rId5" Type="http://schemas.openxmlformats.org/officeDocument/2006/relationships/image" Target="../media/image179.png"/><Relationship Id="rId4" Type="http://schemas.openxmlformats.org/officeDocument/2006/relationships/image" Target="../media/image17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3" Type="http://schemas.openxmlformats.org/officeDocument/2006/relationships/tags" Target="../tags/tag401.xml"/><Relationship Id="rId7" Type="http://schemas.openxmlformats.org/officeDocument/2006/relationships/image" Target="../media/image181.png"/><Relationship Id="rId2" Type="http://schemas.openxmlformats.org/officeDocument/2006/relationships/tags" Target="../tags/tag400.xml"/><Relationship Id="rId1" Type="http://schemas.openxmlformats.org/officeDocument/2006/relationships/tags" Target="../tags/tag399.xml"/><Relationship Id="rId6" Type="http://schemas.openxmlformats.org/officeDocument/2006/relationships/image" Target="../media/image180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02.xml"/><Relationship Id="rId9" Type="http://schemas.openxmlformats.org/officeDocument/2006/relationships/image" Target="../media/image18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tags" Target="../tags/tag405.xml"/><Relationship Id="rId7" Type="http://schemas.openxmlformats.org/officeDocument/2006/relationships/image" Target="../media/image181.png"/><Relationship Id="rId2" Type="http://schemas.openxmlformats.org/officeDocument/2006/relationships/tags" Target="../tags/tag404.xml"/><Relationship Id="rId1" Type="http://schemas.openxmlformats.org/officeDocument/2006/relationships/tags" Target="../tags/tag403.xml"/><Relationship Id="rId6" Type="http://schemas.openxmlformats.org/officeDocument/2006/relationships/image" Target="../media/image180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06.xml"/><Relationship Id="rId9" Type="http://schemas.openxmlformats.org/officeDocument/2006/relationships/image" Target="../media/image18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tags" Target="../tags/tag409.xml"/><Relationship Id="rId7" Type="http://schemas.openxmlformats.org/officeDocument/2006/relationships/image" Target="../media/image186.png"/><Relationship Id="rId2" Type="http://schemas.openxmlformats.org/officeDocument/2006/relationships/tags" Target="../tags/tag408.xml"/><Relationship Id="rId1" Type="http://schemas.openxmlformats.org/officeDocument/2006/relationships/tags" Target="../tags/tag407.xml"/><Relationship Id="rId6" Type="http://schemas.openxmlformats.org/officeDocument/2006/relationships/image" Target="../media/image185.png"/><Relationship Id="rId5" Type="http://schemas.openxmlformats.org/officeDocument/2006/relationships/image" Target="../media/image93.png"/><Relationship Id="rId4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417.xml"/><Relationship Id="rId13" Type="http://schemas.openxmlformats.org/officeDocument/2006/relationships/tags" Target="../tags/tag422.xml"/><Relationship Id="rId18" Type="http://schemas.openxmlformats.org/officeDocument/2006/relationships/image" Target="../media/image189.png"/><Relationship Id="rId3" Type="http://schemas.openxmlformats.org/officeDocument/2006/relationships/tags" Target="../tags/tag412.xml"/><Relationship Id="rId21" Type="http://schemas.openxmlformats.org/officeDocument/2006/relationships/image" Target="../media/image4.png"/><Relationship Id="rId7" Type="http://schemas.openxmlformats.org/officeDocument/2006/relationships/tags" Target="../tags/tag416.xml"/><Relationship Id="rId12" Type="http://schemas.openxmlformats.org/officeDocument/2006/relationships/tags" Target="../tags/tag421.xml"/><Relationship Id="rId17" Type="http://schemas.openxmlformats.org/officeDocument/2006/relationships/image" Target="../media/image1.png"/><Relationship Id="rId2" Type="http://schemas.openxmlformats.org/officeDocument/2006/relationships/tags" Target="../tags/tag411.xml"/><Relationship Id="rId16" Type="http://schemas.openxmlformats.org/officeDocument/2006/relationships/image" Target="../media/image188.png"/><Relationship Id="rId20" Type="http://schemas.openxmlformats.org/officeDocument/2006/relationships/image" Target="../media/image68.png"/><Relationship Id="rId1" Type="http://schemas.openxmlformats.org/officeDocument/2006/relationships/tags" Target="../tags/tag410.xml"/><Relationship Id="rId6" Type="http://schemas.openxmlformats.org/officeDocument/2006/relationships/tags" Target="../tags/tag415.xml"/><Relationship Id="rId11" Type="http://schemas.openxmlformats.org/officeDocument/2006/relationships/tags" Target="../tags/tag420.xml"/><Relationship Id="rId24" Type="http://schemas.openxmlformats.org/officeDocument/2006/relationships/image" Target="../media/image192.png"/><Relationship Id="rId5" Type="http://schemas.openxmlformats.org/officeDocument/2006/relationships/tags" Target="../tags/tag414.xml"/><Relationship Id="rId15" Type="http://schemas.openxmlformats.org/officeDocument/2006/relationships/image" Target="../media/image187.png"/><Relationship Id="rId23" Type="http://schemas.openxmlformats.org/officeDocument/2006/relationships/image" Target="../media/image43.png"/><Relationship Id="rId10" Type="http://schemas.openxmlformats.org/officeDocument/2006/relationships/tags" Target="../tags/tag419.xml"/><Relationship Id="rId19" Type="http://schemas.openxmlformats.org/officeDocument/2006/relationships/image" Target="../media/image190.png"/><Relationship Id="rId4" Type="http://schemas.openxmlformats.org/officeDocument/2006/relationships/tags" Target="../tags/tag413.xml"/><Relationship Id="rId9" Type="http://schemas.openxmlformats.org/officeDocument/2006/relationships/tags" Target="../tags/tag418.xml"/><Relationship Id="rId14" Type="http://schemas.openxmlformats.org/officeDocument/2006/relationships/slideLayout" Target="../slideLayouts/slideLayout7.xml"/><Relationship Id="rId22" Type="http://schemas.openxmlformats.org/officeDocument/2006/relationships/image" Target="../media/image19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430.xml"/><Relationship Id="rId13" Type="http://schemas.openxmlformats.org/officeDocument/2006/relationships/image" Target="../media/image185.png"/><Relationship Id="rId18" Type="http://schemas.openxmlformats.org/officeDocument/2006/relationships/image" Target="../media/image90.png"/><Relationship Id="rId3" Type="http://schemas.openxmlformats.org/officeDocument/2006/relationships/tags" Target="../tags/tag425.xml"/><Relationship Id="rId7" Type="http://schemas.openxmlformats.org/officeDocument/2006/relationships/tags" Target="../tags/tag429.xml"/><Relationship Id="rId12" Type="http://schemas.openxmlformats.org/officeDocument/2006/relationships/image" Target="../media/image93.png"/><Relationship Id="rId17" Type="http://schemas.openxmlformats.org/officeDocument/2006/relationships/image" Target="../media/image194.png"/><Relationship Id="rId2" Type="http://schemas.openxmlformats.org/officeDocument/2006/relationships/tags" Target="../tags/tag424.xml"/><Relationship Id="rId16" Type="http://schemas.openxmlformats.org/officeDocument/2006/relationships/image" Target="../media/image193.png"/><Relationship Id="rId20" Type="http://schemas.openxmlformats.org/officeDocument/2006/relationships/image" Target="../media/image196.png"/><Relationship Id="rId1" Type="http://schemas.openxmlformats.org/officeDocument/2006/relationships/tags" Target="../tags/tag423.xml"/><Relationship Id="rId6" Type="http://schemas.openxmlformats.org/officeDocument/2006/relationships/tags" Target="../tags/tag42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27.xml"/><Relationship Id="rId15" Type="http://schemas.openxmlformats.org/officeDocument/2006/relationships/image" Target="../media/image1.png"/><Relationship Id="rId10" Type="http://schemas.openxmlformats.org/officeDocument/2006/relationships/tags" Target="../tags/tag432.xml"/><Relationship Id="rId19" Type="http://schemas.openxmlformats.org/officeDocument/2006/relationships/image" Target="../media/image195.png"/><Relationship Id="rId4" Type="http://schemas.openxmlformats.org/officeDocument/2006/relationships/tags" Target="../tags/tag426.xml"/><Relationship Id="rId9" Type="http://schemas.openxmlformats.org/officeDocument/2006/relationships/tags" Target="../tags/tag431.xml"/><Relationship Id="rId14" Type="http://schemas.openxmlformats.org/officeDocument/2006/relationships/image" Target="../media/image18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440.xml"/><Relationship Id="rId13" Type="http://schemas.openxmlformats.org/officeDocument/2006/relationships/image" Target="../media/image187.png"/><Relationship Id="rId18" Type="http://schemas.openxmlformats.org/officeDocument/2006/relationships/image" Target="../media/image68.png"/><Relationship Id="rId3" Type="http://schemas.openxmlformats.org/officeDocument/2006/relationships/tags" Target="../tags/tag435.xml"/><Relationship Id="rId21" Type="http://schemas.openxmlformats.org/officeDocument/2006/relationships/image" Target="../media/image43.png"/><Relationship Id="rId7" Type="http://schemas.openxmlformats.org/officeDocument/2006/relationships/tags" Target="../tags/tag439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190.png"/><Relationship Id="rId2" Type="http://schemas.openxmlformats.org/officeDocument/2006/relationships/tags" Target="../tags/tag434.xml"/><Relationship Id="rId16" Type="http://schemas.openxmlformats.org/officeDocument/2006/relationships/image" Target="../media/image189.png"/><Relationship Id="rId20" Type="http://schemas.openxmlformats.org/officeDocument/2006/relationships/image" Target="../media/image191.png"/><Relationship Id="rId1" Type="http://schemas.openxmlformats.org/officeDocument/2006/relationships/tags" Target="../tags/tag433.xml"/><Relationship Id="rId6" Type="http://schemas.openxmlformats.org/officeDocument/2006/relationships/tags" Target="../tags/tag438.xml"/><Relationship Id="rId11" Type="http://schemas.openxmlformats.org/officeDocument/2006/relationships/tags" Target="../tags/tag443.xml"/><Relationship Id="rId5" Type="http://schemas.openxmlformats.org/officeDocument/2006/relationships/tags" Target="../tags/tag437.xml"/><Relationship Id="rId15" Type="http://schemas.openxmlformats.org/officeDocument/2006/relationships/image" Target="../media/image1.png"/><Relationship Id="rId23" Type="http://schemas.openxmlformats.org/officeDocument/2006/relationships/image" Target="../media/image197.png"/><Relationship Id="rId10" Type="http://schemas.openxmlformats.org/officeDocument/2006/relationships/tags" Target="../tags/tag442.xml"/><Relationship Id="rId19" Type="http://schemas.openxmlformats.org/officeDocument/2006/relationships/image" Target="../media/image4.png"/><Relationship Id="rId4" Type="http://schemas.openxmlformats.org/officeDocument/2006/relationships/tags" Target="../tags/tag436.xml"/><Relationship Id="rId9" Type="http://schemas.openxmlformats.org/officeDocument/2006/relationships/tags" Target="../tags/tag441.xml"/><Relationship Id="rId14" Type="http://schemas.openxmlformats.org/officeDocument/2006/relationships/image" Target="../media/image188.png"/><Relationship Id="rId22" Type="http://schemas.openxmlformats.org/officeDocument/2006/relationships/image" Target="../media/image19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451.xml"/><Relationship Id="rId13" Type="http://schemas.openxmlformats.org/officeDocument/2006/relationships/image" Target="../media/image185.png"/><Relationship Id="rId18" Type="http://schemas.openxmlformats.org/officeDocument/2006/relationships/image" Target="../media/image202.png"/><Relationship Id="rId3" Type="http://schemas.openxmlformats.org/officeDocument/2006/relationships/tags" Target="../tags/tag446.xml"/><Relationship Id="rId7" Type="http://schemas.openxmlformats.org/officeDocument/2006/relationships/tags" Target="../tags/tag450.xml"/><Relationship Id="rId12" Type="http://schemas.openxmlformats.org/officeDocument/2006/relationships/image" Target="../media/image198.png"/><Relationship Id="rId17" Type="http://schemas.openxmlformats.org/officeDocument/2006/relationships/image" Target="../media/image201.png"/><Relationship Id="rId2" Type="http://schemas.openxmlformats.org/officeDocument/2006/relationships/tags" Target="../tags/tag445.xml"/><Relationship Id="rId16" Type="http://schemas.openxmlformats.org/officeDocument/2006/relationships/image" Target="../media/image200.png"/><Relationship Id="rId1" Type="http://schemas.openxmlformats.org/officeDocument/2006/relationships/tags" Target="../tags/tag444.xml"/><Relationship Id="rId6" Type="http://schemas.openxmlformats.org/officeDocument/2006/relationships/tags" Target="../tags/tag449.xml"/><Relationship Id="rId11" Type="http://schemas.openxmlformats.org/officeDocument/2006/relationships/image" Target="../media/image93.png"/><Relationship Id="rId5" Type="http://schemas.openxmlformats.org/officeDocument/2006/relationships/tags" Target="../tags/tag448.xml"/><Relationship Id="rId15" Type="http://schemas.openxmlformats.org/officeDocument/2006/relationships/image" Target="../media/image199.png"/><Relationship Id="rId10" Type="http://schemas.openxmlformats.org/officeDocument/2006/relationships/slideLayout" Target="../slideLayouts/slideLayout7.xml"/><Relationship Id="rId19" Type="http://schemas.openxmlformats.org/officeDocument/2006/relationships/image" Target="../media/image203.png"/><Relationship Id="rId4" Type="http://schemas.openxmlformats.org/officeDocument/2006/relationships/tags" Target="../tags/tag447.xml"/><Relationship Id="rId9" Type="http://schemas.openxmlformats.org/officeDocument/2006/relationships/tags" Target="../tags/tag452.xml"/><Relationship Id="rId14" Type="http://schemas.openxmlformats.org/officeDocument/2006/relationships/image" Target="../media/image8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460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199.png"/><Relationship Id="rId3" Type="http://schemas.openxmlformats.org/officeDocument/2006/relationships/tags" Target="../tags/tag455.xml"/><Relationship Id="rId21" Type="http://schemas.openxmlformats.org/officeDocument/2006/relationships/image" Target="../media/image194.png"/><Relationship Id="rId7" Type="http://schemas.openxmlformats.org/officeDocument/2006/relationships/tags" Target="../tags/tag459.xml"/><Relationship Id="rId12" Type="http://schemas.openxmlformats.org/officeDocument/2006/relationships/tags" Target="../tags/tag464.xml"/><Relationship Id="rId17" Type="http://schemas.openxmlformats.org/officeDocument/2006/relationships/image" Target="../media/image89.png"/><Relationship Id="rId2" Type="http://schemas.openxmlformats.org/officeDocument/2006/relationships/tags" Target="../tags/tag454.xml"/><Relationship Id="rId16" Type="http://schemas.openxmlformats.org/officeDocument/2006/relationships/image" Target="../media/image185.png"/><Relationship Id="rId20" Type="http://schemas.openxmlformats.org/officeDocument/2006/relationships/image" Target="../media/image203.png"/><Relationship Id="rId1" Type="http://schemas.openxmlformats.org/officeDocument/2006/relationships/tags" Target="../tags/tag453.xml"/><Relationship Id="rId6" Type="http://schemas.openxmlformats.org/officeDocument/2006/relationships/tags" Target="../tags/tag458.xml"/><Relationship Id="rId11" Type="http://schemas.openxmlformats.org/officeDocument/2006/relationships/tags" Target="../tags/tag463.xml"/><Relationship Id="rId5" Type="http://schemas.openxmlformats.org/officeDocument/2006/relationships/tags" Target="../tags/tag457.xml"/><Relationship Id="rId15" Type="http://schemas.openxmlformats.org/officeDocument/2006/relationships/image" Target="../media/image198.png"/><Relationship Id="rId23" Type="http://schemas.openxmlformats.org/officeDocument/2006/relationships/image" Target="../media/image90.png"/><Relationship Id="rId10" Type="http://schemas.openxmlformats.org/officeDocument/2006/relationships/tags" Target="../tags/tag462.xml"/><Relationship Id="rId19" Type="http://schemas.openxmlformats.org/officeDocument/2006/relationships/image" Target="../media/image200.png"/><Relationship Id="rId4" Type="http://schemas.openxmlformats.org/officeDocument/2006/relationships/tags" Target="../tags/tag456.xml"/><Relationship Id="rId9" Type="http://schemas.openxmlformats.org/officeDocument/2006/relationships/tags" Target="../tags/tag461.xml"/><Relationship Id="rId14" Type="http://schemas.openxmlformats.org/officeDocument/2006/relationships/image" Target="../media/image93.png"/><Relationship Id="rId22" Type="http://schemas.openxmlformats.org/officeDocument/2006/relationships/image" Target="../media/image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193.png"/><Relationship Id="rId3" Type="http://schemas.openxmlformats.org/officeDocument/2006/relationships/tags" Target="../tags/tag467.xml"/><Relationship Id="rId7" Type="http://schemas.openxmlformats.org/officeDocument/2006/relationships/tags" Target="../tags/tag471.xml"/><Relationship Id="rId12" Type="http://schemas.openxmlformats.org/officeDocument/2006/relationships/image" Target="../media/image1.png"/><Relationship Id="rId2" Type="http://schemas.openxmlformats.org/officeDocument/2006/relationships/tags" Target="../tags/tag466.xml"/><Relationship Id="rId1" Type="http://schemas.openxmlformats.org/officeDocument/2006/relationships/tags" Target="../tags/tag465.xml"/><Relationship Id="rId6" Type="http://schemas.openxmlformats.org/officeDocument/2006/relationships/tags" Target="../tags/tag470.xml"/><Relationship Id="rId11" Type="http://schemas.openxmlformats.org/officeDocument/2006/relationships/image" Target="../media/image186.png"/><Relationship Id="rId5" Type="http://schemas.openxmlformats.org/officeDocument/2006/relationships/tags" Target="../tags/tag469.xml"/><Relationship Id="rId10" Type="http://schemas.openxmlformats.org/officeDocument/2006/relationships/image" Target="../media/image185.png"/><Relationship Id="rId4" Type="http://schemas.openxmlformats.org/officeDocument/2006/relationships/tags" Target="../tags/tag468.xml"/><Relationship Id="rId9" Type="http://schemas.openxmlformats.org/officeDocument/2006/relationships/image" Target="../media/image93.png"/><Relationship Id="rId14" Type="http://schemas.openxmlformats.org/officeDocument/2006/relationships/image" Target="../media/image204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208.png"/><Relationship Id="rId3" Type="http://schemas.openxmlformats.org/officeDocument/2006/relationships/tags" Target="../tags/tag474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84.png"/><Relationship Id="rId2" Type="http://schemas.openxmlformats.org/officeDocument/2006/relationships/tags" Target="../tags/tag473.xml"/><Relationship Id="rId1" Type="http://schemas.openxmlformats.org/officeDocument/2006/relationships/tags" Target="../tags/tag472.xml"/><Relationship Id="rId6" Type="http://schemas.openxmlformats.org/officeDocument/2006/relationships/tags" Target="../tags/tag477.xml"/><Relationship Id="rId11" Type="http://schemas.openxmlformats.org/officeDocument/2006/relationships/image" Target="../media/image207.png"/><Relationship Id="rId5" Type="http://schemas.openxmlformats.org/officeDocument/2006/relationships/tags" Target="../tags/tag476.xml"/><Relationship Id="rId10" Type="http://schemas.openxmlformats.org/officeDocument/2006/relationships/image" Target="../media/image206.png"/><Relationship Id="rId4" Type="http://schemas.openxmlformats.org/officeDocument/2006/relationships/tags" Target="../tags/tag475.xml"/><Relationship Id="rId9" Type="http://schemas.openxmlformats.org/officeDocument/2006/relationships/image" Target="../media/image20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210.png"/><Relationship Id="rId3" Type="http://schemas.openxmlformats.org/officeDocument/2006/relationships/tags" Target="../tags/tag480.xml"/><Relationship Id="rId7" Type="http://schemas.openxmlformats.org/officeDocument/2006/relationships/tags" Target="../tags/tag484.xml"/><Relationship Id="rId12" Type="http://schemas.openxmlformats.org/officeDocument/2006/relationships/image" Target="../media/image1.png"/><Relationship Id="rId2" Type="http://schemas.openxmlformats.org/officeDocument/2006/relationships/tags" Target="../tags/tag479.xml"/><Relationship Id="rId1" Type="http://schemas.openxmlformats.org/officeDocument/2006/relationships/tags" Target="../tags/tag478.xml"/><Relationship Id="rId6" Type="http://schemas.openxmlformats.org/officeDocument/2006/relationships/tags" Target="../tags/tag483.xml"/><Relationship Id="rId11" Type="http://schemas.openxmlformats.org/officeDocument/2006/relationships/image" Target="../media/image209.png"/><Relationship Id="rId5" Type="http://schemas.openxmlformats.org/officeDocument/2006/relationships/tags" Target="../tags/tag482.xml"/><Relationship Id="rId15" Type="http://schemas.openxmlformats.org/officeDocument/2006/relationships/image" Target="../media/image84.png"/><Relationship Id="rId10" Type="http://schemas.openxmlformats.org/officeDocument/2006/relationships/image" Target="../media/image205.png"/><Relationship Id="rId4" Type="http://schemas.openxmlformats.org/officeDocument/2006/relationships/tags" Target="../tags/tag481.xml"/><Relationship Id="rId9" Type="http://schemas.openxmlformats.org/officeDocument/2006/relationships/image" Target="../media/image208.png"/><Relationship Id="rId14" Type="http://schemas.openxmlformats.org/officeDocument/2006/relationships/image" Target="../media/image21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492.xml"/><Relationship Id="rId13" Type="http://schemas.openxmlformats.org/officeDocument/2006/relationships/tags" Target="../tags/tag497.xml"/><Relationship Id="rId18" Type="http://schemas.openxmlformats.org/officeDocument/2006/relationships/image" Target="../media/image212.png"/><Relationship Id="rId26" Type="http://schemas.openxmlformats.org/officeDocument/2006/relationships/image" Target="../media/image219.png"/><Relationship Id="rId3" Type="http://schemas.openxmlformats.org/officeDocument/2006/relationships/tags" Target="../tags/tag487.xml"/><Relationship Id="rId21" Type="http://schemas.openxmlformats.org/officeDocument/2006/relationships/image" Target="../media/image214.png"/><Relationship Id="rId7" Type="http://schemas.openxmlformats.org/officeDocument/2006/relationships/tags" Target="../tags/tag491.xml"/><Relationship Id="rId12" Type="http://schemas.openxmlformats.org/officeDocument/2006/relationships/tags" Target="../tags/tag496.xml"/><Relationship Id="rId17" Type="http://schemas.openxmlformats.org/officeDocument/2006/relationships/image" Target="../media/image181.png"/><Relationship Id="rId25" Type="http://schemas.openxmlformats.org/officeDocument/2006/relationships/image" Target="../media/image218.png"/><Relationship Id="rId2" Type="http://schemas.openxmlformats.org/officeDocument/2006/relationships/tags" Target="../tags/tag486.xml"/><Relationship Id="rId16" Type="http://schemas.openxmlformats.org/officeDocument/2006/relationships/image" Target="../media/image205.png"/><Relationship Id="rId20" Type="http://schemas.openxmlformats.org/officeDocument/2006/relationships/image" Target="../media/image213.png"/><Relationship Id="rId29" Type="http://schemas.openxmlformats.org/officeDocument/2006/relationships/image" Target="../media/image222.png"/><Relationship Id="rId1" Type="http://schemas.openxmlformats.org/officeDocument/2006/relationships/tags" Target="../tags/tag485.xml"/><Relationship Id="rId6" Type="http://schemas.openxmlformats.org/officeDocument/2006/relationships/tags" Target="../tags/tag490.xml"/><Relationship Id="rId11" Type="http://schemas.openxmlformats.org/officeDocument/2006/relationships/tags" Target="../tags/tag495.xml"/><Relationship Id="rId24" Type="http://schemas.openxmlformats.org/officeDocument/2006/relationships/image" Target="../media/image217.png"/><Relationship Id="rId5" Type="http://schemas.openxmlformats.org/officeDocument/2006/relationships/tags" Target="../tags/tag489.xml"/><Relationship Id="rId15" Type="http://schemas.openxmlformats.org/officeDocument/2006/relationships/slideLayout" Target="../slideLayouts/slideLayout7.xml"/><Relationship Id="rId23" Type="http://schemas.openxmlformats.org/officeDocument/2006/relationships/image" Target="../media/image216.png"/><Relationship Id="rId28" Type="http://schemas.openxmlformats.org/officeDocument/2006/relationships/image" Target="../media/image221.png"/><Relationship Id="rId10" Type="http://schemas.openxmlformats.org/officeDocument/2006/relationships/tags" Target="../tags/tag494.xml"/><Relationship Id="rId19" Type="http://schemas.openxmlformats.org/officeDocument/2006/relationships/image" Target="../media/image89.png"/><Relationship Id="rId4" Type="http://schemas.openxmlformats.org/officeDocument/2006/relationships/tags" Target="../tags/tag488.xml"/><Relationship Id="rId9" Type="http://schemas.openxmlformats.org/officeDocument/2006/relationships/tags" Target="../tags/tag493.xml"/><Relationship Id="rId14" Type="http://schemas.openxmlformats.org/officeDocument/2006/relationships/tags" Target="../tags/tag498.xml"/><Relationship Id="rId22" Type="http://schemas.openxmlformats.org/officeDocument/2006/relationships/image" Target="../media/image215.png"/><Relationship Id="rId27" Type="http://schemas.openxmlformats.org/officeDocument/2006/relationships/image" Target="../media/image22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506.xml"/><Relationship Id="rId13" Type="http://schemas.openxmlformats.org/officeDocument/2006/relationships/tags" Target="../tags/tag511.xml"/><Relationship Id="rId18" Type="http://schemas.openxmlformats.org/officeDocument/2006/relationships/image" Target="../media/image212.png"/><Relationship Id="rId26" Type="http://schemas.openxmlformats.org/officeDocument/2006/relationships/image" Target="../media/image225.png"/><Relationship Id="rId3" Type="http://schemas.openxmlformats.org/officeDocument/2006/relationships/tags" Target="../tags/tag501.xml"/><Relationship Id="rId21" Type="http://schemas.openxmlformats.org/officeDocument/2006/relationships/image" Target="../media/image220.png"/><Relationship Id="rId7" Type="http://schemas.openxmlformats.org/officeDocument/2006/relationships/tags" Target="../tags/tag505.xml"/><Relationship Id="rId12" Type="http://schemas.openxmlformats.org/officeDocument/2006/relationships/tags" Target="../tags/tag510.xml"/><Relationship Id="rId17" Type="http://schemas.openxmlformats.org/officeDocument/2006/relationships/image" Target="../media/image181.png"/><Relationship Id="rId25" Type="http://schemas.openxmlformats.org/officeDocument/2006/relationships/image" Target="../media/image224.png"/><Relationship Id="rId2" Type="http://schemas.openxmlformats.org/officeDocument/2006/relationships/tags" Target="../tags/tag500.xml"/><Relationship Id="rId16" Type="http://schemas.openxmlformats.org/officeDocument/2006/relationships/image" Target="../media/image205.png"/><Relationship Id="rId20" Type="http://schemas.openxmlformats.org/officeDocument/2006/relationships/image" Target="../media/image219.png"/><Relationship Id="rId1" Type="http://schemas.openxmlformats.org/officeDocument/2006/relationships/tags" Target="../tags/tag499.xml"/><Relationship Id="rId6" Type="http://schemas.openxmlformats.org/officeDocument/2006/relationships/tags" Target="../tags/tag504.xml"/><Relationship Id="rId11" Type="http://schemas.openxmlformats.org/officeDocument/2006/relationships/tags" Target="../tags/tag509.xml"/><Relationship Id="rId24" Type="http://schemas.openxmlformats.org/officeDocument/2006/relationships/image" Target="../media/image223.png"/><Relationship Id="rId5" Type="http://schemas.openxmlformats.org/officeDocument/2006/relationships/tags" Target="../tags/tag503.xml"/><Relationship Id="rId15" Type="http://schemas.openxmlformats.org/officeDocument/2006/relationships/slideLayout" Target="../slideLayouts/slideLayout7.xml"/><Relationship Id="rId23" Type="http://schemas.openxmlformats.org/officeDocument/2006/relationships/image" Target="../media/image222.png"/><Relationship Id="rId28" Type="http://schemas.openxmlformats.org/officeDocument/2006/relationships/image" Target="../media/image226.png"/><Relationship Id="rId10" Type="http://schemas.openxmlformats.org/officeDocument/2006/relationships/tags" Target="../tags/tag508.xml"/><Relationship Id="rId19" Type="http://schemas.openxmlformats.org/officeDocument/2006/relationships/image" Target="../media/image89.png"/><Relationship Id="rId4" Type="http://schemas.openxmlformats.org/officeDocument/2006/relationships/tags" Target="../tags/tag502.xml"/><Relationship Id="rId9" Type="http://schemas.openxmlformats.org/officeDocument/2006/relationships/tags" Target="../tags/tag507.xml"/><Relationship Id="rId14" Type="http://schemas.openxmlformats.org/officeDocument/2006/relationships/tags" Target="../tags/tag512.xml"/><Relationship Id="rId22" Type="http://schemas.openxmlformats.org/officeDocument/2006/relationships/image" Target="../media/image221.png"/><Relationship Id="rId27" Type="http://schemas.openxmlformats.org/officeDocument/2006/relationships/image" Target="../media/image84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1"/>
          <p:cNvSpPr txBox="1">
            <a:spLocks/>
          </p:cNvSpPr>
          <p:nvPr/>
        </p:nvSpPr>
        <p:spPr>
          <a:xfrm>
            <a:off x="1676400" y="922338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1" anchor="b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10000" dirty="0" smtClean="0"/>
              <a:t>דטרמיננטה</a:t>
            </a:r>
            <a:endParaRPr lang="he-IL" sz="10000" dirty="0"/>
          </a:p>
        </p:txBody>
      </p:sp>
    </p:spTree>
    <p:extLst>
      <p:ext uri="{BB962C8B-B14F-4D97-AF65-F5344CB8AC3E}">
        <p14:creationId xmlns:p14="http://schemas.microsoft.com/office/powerpoint/2010/main" val="409819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דטרמיננטה היא פונקציה</a:t>
            </a:r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280" y="3384651"/>
            <a:ext cx="289179" cy="29923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125" y="1579880"/>
            <a:ext cx="3984922" cy="45008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135624" y="3272660"/>
            <a:ext cx="33649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קלט: מטריצה ריבועית:</a:t>
            </a:r>
            <a:endParaRPr lang="he-IL" sz="28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423" y="4161503"/>
            <a:ext cx="1141628" cy="41742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135624" y="4108605"/>
            <a:ext cx="33649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פלט: </a:t>
            </a:r>
            <a:r>
              <a:rPr lang="he-IL" sz="2800" dirty="0" err="1" smtClean="0"/>
              <a:t>סקלאר</a:t>
            </a:r>
            <a:r>
              <a:rPr lang="he-IL" sz="2800" dirty="0" smtClean="0"/>
              <a:t> מהשדה:</a:t>
            </a:r>
            <a:endParaRPr lang="he-IL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1252728" y="4108605"/>
            <a:ext cx="33649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סימון נוסף:</a:t>
            </a:r>
            <a:endParaRPr lang="he-IL" sz="28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145" y="4214401"/>
            <a:ext cx="447599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80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09360" y="303031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344168" y="303031"/>
            <a:ext cx="48859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הגדרה </a:t>
            </a:r>
            <a:r>
              <a:rPr lang="he-IL" sz="2800" dirty="0" smtClean="0"/>
              <a:t>שקולה: הגדרה רקורסיבית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036" y="1744472"/>
            <a:ext cx="1146658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489" y="2699269"/>
            <a:ext cx="2104720" cy="10234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430" y="1858886"/>
            <a:ext cx="193624" cy="18859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1811108"/>
            <a:ext cx="973150" cy="28415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9" y="3049051"/>
            <a:ext cx="985723" cy="28163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374" y="3049051"/>
            <a:ext cx="1292504" cy="29420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5155750"/>
            <a:ext cx="988238" cy="28666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202" y="4537158"/>
            <a:ext cx="4222013" cy="1523849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697" y="1347164"/>
            <a:ext cx="4418152" cy="102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33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09360" y="303031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344168" y="303031"/>
            <a:ext cx="48859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הגדרה </a:t>
            </a:r>
            <a:r>
              <a:rPr lang="he-IL" sz="2800" dirty="0" smtClean="0"/>
              <a:t>שקולה: הגדרה רקורסיבית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036" y="1744472"/>
            <a:ext cx="1146658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489" y="2699269"/>
            <a:ext cx="2104720" cy="10234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430" y="1858886"/>
            <a:ext cx="193624" cy="18859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1811108"/>
            <a:ext cx="973150" cy="28415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9" y="3049051"/>
            <a:ext cx="985723" cy="28163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374" y="3049051"/>
            <a:ext cx="1292504" cy="29420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5155750"/>
            <a:ext cx="988238" cy="28666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202" y="4537158"/>
            <a:ext cx="4222013" cy="1523849"/>
          </a:xfrm>
          <a:prstGeom prst="rect">
            <a:avLst/>
          </a:prstGeom>
        </p:spPr>
      </p:pic>
      <p:sp>
        <p:nvSpPr>
          <p:cNvPr id="3" name="אליפסה 2"/>
          <p:cNvSpPr/>
          <p:nvPr/>
        </p:nvSpPr>
        <p:spPr>
          <a:xfrm>
            <a:off x="3371850" y="4535610"/>
            <a:ext cx="813844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5" name="מחבר חץ ישר 4"/>
          <p:cNvCxnSpPr/>
          <p:nvPr/>
        </p:nvCxnSpPr>
        <p:spPr>
          <a:xfrm>
            <a:off x="2085975" y="4781550"/>
            <a:ext cx="781050" cy="9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תמונה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50" y="4345778"/>
            <a:ext cx="2051914" cy="465201"/>
          </a:xfrm>
          <a:prstGeom prst="rect">
            <a:avLst/>
          </a:prstGeom>
        </p:spPr>
      </p:pic>
      <p:cxnSp>
        <p:nvCxnSpPr>
          <p:cNvPr id="15" name="מחבר ישר 14"/>
          <p:cNvCxnSpPr/>
          <p:nvPr/>
        </p:nvCxnSpPr>
        <p:spPr>
          <a:xfrm>
            <a:off x="3816872" y="4658454"/>
            <a:ext cx="0" cy="140255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 flipH="1" flipV="1">
            <a:off x="3612365" y="4852038"/>
            <a:ext cx="2617728" cy="6457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מלבן 22"/>
          <p:cNvSpPr/>
          <p:nvPr/>
        </p:nvSpPr>
        <p:spPr>
          <a:xfrm>
            <a:off x="4307871" y="5086349"/>
            <a:ext cx="2001489" cy="9746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229" y="6375887"/>
            <a:ext cx="792099" cy="40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09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09360" y="303031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344168" y="303031"/>
            <a:ext cx="48859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הגדרה </a:t>
            </a:r>
            <a:r>
              <a:rPr lang="he-IL" sz="2800" dirty="0" smtClean="0"/>
              <a:t>שקולה: הגדרה רקורסיבית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036" y="1744472"/>
            <a:ext cx="1146658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489" y="2699269"/>
            <a:ext cx="2104720" cy="10234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430" y="1858886"/>
            <a:ext cx="193624" cy="18859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1811108"/>
            <a:ext cx="973150" cy="28415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9" y="3049051"/>
            <a:ext cx="985723" cy="28163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374" y="3049051"/>
            <a:ext cx="1292504" cy="29420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5155750"/>
            <a:ext cx="988238" cy="28666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202" y="4537158"/>
            <a:ext cx="4222013" cy="1523849"/>
          </a:xfrm>
          <a:prstGeom prst="rect">
            <a:avLst/>
          </a:prstGeom>
        </p:spPr>
      </p:pic>
      <p:sp>
        <p:nvSpPr>
          <p:cNvPr id="3" name="אליפסה 2"/>
          <p:cNvSpPr/>
          <p:nvPr/>
        </p:nvSpPr>
        <p:spPr>
          <a:xfrm>
            <a:off x="3371850" y="4535610"/>
            <a:ext cx="813844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5" name="מחבר חץ ישר 4"/>
          <p:cNvCxnSpPr/>
          <p:nvPr/>
        </p:nvCxnSpPr>
        <p:spPr>
          <a:xfrm>
            <a:off x="2085975" y="4781550"/>
            <a:ext cx="781050" cy="9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תמונה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51" y="4345778"/>
            <a:ext cx="3143251" cy="465201"/>
          </a:xfrm>
          <a:prstGeom prst="rect">
            <a:avLst/>
          </a:prstGeom>
        </p:spPr>
      </p:pic>
      <p:cxnSp>
        <p:nvCxnSpPr>
          <p:cNvPr id="15" name="מחבר ישר 14"/>
          <p:cNvCxnSpPr/>
          <p:nvPr/>
        </p:nvCxnSpPr>
        <p:spPr>
          <a:xfrm>
            <a:off x="3816872" y="4658454"/>
            <a:ext cx="0" cy="140255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 flipH="1" flipV="1">
            <a:off x="3612365" y="4852038"/>
            <a:ext cx="2617728" cy="6457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מלבן 22"/>
          <p:cNvSpPr/>
          <p:nvPr/>
        </p:nvSpPr>
        <p:spPr>
          <a:xfrm>
            <a:off x="4307871" y="5086349"/>
            <a:ext cx="2001489" cy="9746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229" y="6375887"/>
            <a:ext cx="792099" cy="404851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627" y="4438817"/>
            <a:ext cx="279121" cy="279121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52" y="5066481"/>
            <a:ext cx="2061973" cy="46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43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0.09375 -0.0027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-13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09360" y="303031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344168" y="303031"/>
            <a:ext cx="48859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הגדרה </a:t>
            </a:r>
            <a:r>
              <a:rPr lang="he-IL" sz="2800" dirty="0" smtClean="0"/>
              <a:t>שקולה: הגדרה רקורסיבית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036" y="1744472"/>
            <a:ext cx="1146658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489" y="2699269"/>
            <a:ext cx="2104720" cy="10234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430" y="1858886"/>
            <a:ext cx="193624" cy="18859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1811108"/>
            <a:ext cx="973150" cy="28415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9" y="3049051"/>
            <a:ext cx="985723" cy="28163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374" y="3049051"/>
            <a:ext cx="1292504" cy="29420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5155750"/>
            <a:ext cx="988238" cy="28666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202" y="4537158"/>
            <a:ext cx="4222013" cy="1523849"/>
          </a:xfrm>
          <a:prstGeom prst="rect">
            <a:avLst/>
          </a:prstGeom>
        </p:spPr>
      </p:pic>
      <p:sp>
        <p:nvSpPr>
          <p:cNvPr id="3" name="אליפסה 2"/>
          <p:cNvSpPr/>
          <p:nvPr/>
        </p:nvSpPr>
        <p:spPr>
          <a:xfrm>
            <a:off x="4503434" y="4535610"/>
            <a:ext cx="813844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5" name="מחבר חץ ישר 4"/>
          <p:cNvCxnSpPr/>
          <p:nvPr/>
        </p:nvCxnSpPr>
        <p:spPr>
          <a:xfrm>
            <a:off x="2085975" y="4781550"/>
            <a:ext cx="781050" cy="9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תמונה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51" y="4345778"/>
            <a:ext cx="3143251" cy="465201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627" y="4438817"/>
            <a:ext cx="279121" cy="279121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53" y="5066481"/>
            <a:ext cx="3143251" cy="467716"/>
          </a:xfrm>
          <a:prstGeom prst="rect">
            <a:avLst/>
          </a:prstGeom>
        </p:spPr>
      </p:pic>
      <p:cxnSp>
        <p:nvCxnSpPr>
          <p:cNvPr id="25" name="מחבר ישר 24"/>
          <p:cNvCxnSpPr/>
          <p:nvPr/>
        </p:nvCxnSpPr>
        <p:spPr>
          <a:xfrm>
            <a:off x="4921229" y="4658454"/>
            <a:ext cx="0" cy="140255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מחבר ישר 26"/>
          <p:cNvCxnSpPr/>
          <p:nvPr/>
        </p:nvCxnSpPr>
        <p:spPr>
          <a:xfrm flipH="1" flipV="1">
            <a:off x="3488540" y="4852661"/>
            <a:ext cx="2617728" cy="6457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תמונה 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28" y="6175128"/>
            <a:ext cx="2237232" cy="608076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627" y="5155750"/>
            <a:ext cx="279121" cy="279121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51" y="5827149"/>
            <a:ext cx="2064488" cy="46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59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11111E-6 L 0.08477 0.0002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2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09360" y="303031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344168" y="303031"/>
            <a:ext cx="48859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הגדרה </a:t>
            </a:r>
            <a:r>
              <a:rPr lang="he-IL" sz="2800" dirty="0" smtClean="0"/>
              <a:t>שקולה: הגדרה רקורסיבית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036" y="1744472"/>
            <a:ext cx="1146658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489" y="2699269"/>
            <a:ext cx="2104720" cy="10234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430" y="1858886"/>
            <a:ext cx="193624" cy="18859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1811108"/>
            <a:ext cx="973150" cy="28415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9" y="3049051"/>
            <a:ext cx="985723" cy="28163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374" y="3049051"/>
            <a:ext cx="1292504" cy="29420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5155750"/>
            <a:ext cx="988238" cy="28666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202" y="4537158"/>
            <a:ext cx="4222013" cy="1523849"/>
          </a:xfrm>
          <a:prstGeom prst="rect">
            <a:avLst/>
          </a:prstGeom>
        </p:spPr>
      </p:pic>
      <p:sp>
        <p:nvSpPr>
          <p:cNvPr id="3" name="אליפסה 2"/>
          <p:cNvSpPr/>
          <p:nvPr/>
        </p:nvSpPr>
        <p:spPr>
          <a:xfrm>
            <a:off x="5507136" y="4577291"/>
            <a:ext cx="813844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5" name="מחבר חץ ישר 4"/>
          <p:cNvCxnSpPr/>
          <p:nvPr/>
        </p:nvCxnSpPr>
        <p:spPr>
          <a:xfrm>
            <a:off x="2085975" y="4781550"/>
            <a:ext cx="781050" cy="9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תמונה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51" y="4345778"/>
            <a:ext cx="3143251" cy="465201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627" y="4438817"/>
            <a:ext cx="279121" cy="279121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53" y="5066481"/>
            <a:ext cx="3143251" cy="467716"/>
          </a:xfrm>
          <a:prstGeom prst="rect">
            <a:avLst/>
          </a:prstGeom>
        </p:spPr>
      </p:pic>
      <p:cxnSp>
        <p:nvCxnSpPr>
          <p:cNvPr id="25" name="מחבר ישר 24"/>
          <p:cNvCxnSpPr/>
          <p:nvPr/>
        </p:nvCxnSpPr>
        <p:spPr>
          <a:xfrm>
            <a:off x="5920387" y="4658454"/>
            <a:ext cx="0" cy="140255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מחבר ישר 26"/>
          <p:cNvCxnSpPr/>
          <p:nvPr/>
        </p:nvCxnSpPr>
        <p:spPr>
          <a:xfrm flipH="1" flipV="1">
            <a:off x="3488540" y="4852661"/>
            <a:ext cx="2617728" cy="6457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תמונה 2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627" y="5155750"/>
            <a:ext cx="279121" cy="279121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54" y="5827149"/>
            <a:ext cx="3143251" cy="467716"/>
          </a:xfrm>
          <a:prstGeom prst="rect">
            <a:avLst/>
          </a:prstGeom>
        </p:spPr>
      </p:pic>
      <p:sp>
        <p:nvSpPr>
          <p:cNvPr id="28" name="מלבן 27"/>
          <p:cNvSpPr/>
          <p:nvPr/>
        </p:nvSpPr>
        <p:spPr>
          <a:xfrm>
            <a:off x="3364896" y="5086349"/>
            <a:ext cx="2001489" cy="9746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154" y="6375887"/>
            <a:ext cx="804672" cy="40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8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09360" y="303031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344168" y="303031"/>
            <a:ext cx="48859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הגדרה </a:t>
            </a:r>
            <a:r>
              <a:rPr lang="he-IL" sz="2800" dirty="0" smtClean="0"/>
              <a:t>שקולה: הגדרה רקורסיבית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036" y="1744472"/>
            <a:ext cx="1146658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489" y="2699269"/>
            <a:ext cx="2104720" cy="10234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430" y="1858886"/>
            <a:ext cx="193624" cy="18859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1811108"/>
            <a:ext cx="973150" cy="28415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9" y="3049051"/>
            <a:ext cx="985723" cy="28163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374" y="3049051"/>
            <a:ext cx="1292504" cy="29420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5155750"/>
            <a:ext cx="988238" cy="28666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202" y="4537158"/>
            <a:ext cx="4222013" cy="1523849"/>
          </a:xfrm>
          <a:prstGeom prst="rect">
            <a:avLst/>
          </a:prstGeom>
        </p:spPr>
      </p:pic>
      <p:cxnSp>
        <p:nvCxnSpPr>
          <p:cNvPr id="5" name="מחבר חץ ישר 4"/>
          <p:cNvCxnSpPr/>
          <p:nvPr/>
        </p:nvCxnSpPr>
        <p:spPr>
          <a:xfrm>
            <a:off x="2085975" y="5295310"/>
            <a:ext cx="781050" cy="9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תמונה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52" y="4345778"/>
            <a:ext cx="3143251" cy="46771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627" y="4438817"/>
            <a:ext cx="279121" cy="279121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787878" y="1676041"/>
            <a:ext cx="488592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החישוב יוצא אותו דבר גם בבחירת שורה אחרת.</a:t>
            </a:r>
            <a:endParaRPr lang="he-IL" sz="2800" dirty="0"/>
          </a:p>
        </p:txBody>
      </p:sp>
      <p:sp>
        <p:nvSpPr>
          <p:cNvPr id="32" name="אליפסה 31"/>
          <p:cNvSpPr/>
          <p:nvPr/>
        </p:nvSpPr>
        <p:spPr>
          <a:xfrm>
            <a:off x="3371850" y="5069010"/>
            <a:ext cx="813844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3" name="תמונה 3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54" y="5066481"/>
            <a:ext cx="3143251" cy="467716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627" y="5155750"/>
            <a:ext cx="279121" cy="279121"/>
          </a:xfrm>
          <a:prstGeom prst="rect">
            <a:avLst/>
          </a:prstGeom>
        </p:spPr>
      </p:pic>
      <p:sp>
        <p:nvSpPr>
          <p:cNvPr id="35" name="אליפסה 34"/>
          <p:cNvSpPr/>
          <p:nvPr/>
        </p:nvSpPr>
        <p:spPr>
          <a:xfrm>
            <a:off x="4410075" y="5069010"/>
            <a:ext cx="813844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55" y="5787184"/>
            <a:ext cx="3143251" cy="467716"/>
          </a:xfrm>
          <a:prstGeom prst="rect">
            <a:avLst/>
          </a:prstGeom>
        </p:spPr>
      </p:pic>
      <p:sp>
        <p:nvSpPr>
          <p:cNvPr id="37" name="אליפסה 36"/>
          <p:cNvSpPr/>
          <p:nvPr/>
        </p:nvSpPr>
        <p:spPr>
          <a:xfrm>
            <a:off x="5562600" y="5078983"/>
            <a:ext cx="813844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2831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5" grpId="0" animBg="1"/>
      <p:bldP spid="35" grpId="1" animBg="1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09360" y="303031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344168" y="303031"/>
            <a:ext cx="48859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הגדרה </a:t>
            </a:r>
            <a:r>
              <a:rPr lang="he-IL" sz="2800" dirty="0" smtClean="0"/>
              <a:t>שקולה: הגדרה רקורסיבית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036" y="1744472"/>
            <a:ext cx="1146658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489" y="2699269"/>
            <a:ext cx="2104720" cy="10234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430" y="1858886"/>
            <a:ext cx="193624" cy="18859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1811108"/>
            <a:ext cx="973150" cy="28415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9" y="3049051"/>
            <a:ext cx="985723" cy="28163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374" y="3049051"/>
            <a:ext cx="1292504" cy="29420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5155750"/>
            <a:ext cx="988238" cy="28666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202" y="4537158"/>
            <a:ext cx="4222013" cy="1523849"/>
          </a:xfrm>
          <a:prstGeom prst="rect">
            <a:avLst/>
          </a:prstGeom>
        </p:spPr>
      </p:pic>
      <p:cxnSp>
        <p:nvCxnSpPr>
          <p:cNvPr id="5" name="מחבר חץ ישר 4"/>
          <p:cNvCxnSpPr/>
          <p:nvPr/>
        </p:nvCxnSpPr>
        <p:spPr>
          <a:xfrm flipH="1">
            <a:off x="5969522" y="3746097"/>
            <a:ext cx="9525" cy="767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תמונה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53" y="4345778"/>
            <a:ext cx="3143251" cy="46771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627" y="4438817"/>
            <a:ext cx="279121" cy="279121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781925" y="1391053"/>
            <a:ext cx="4025123" cy="1815882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</a:t>
            </a:r>
          </a:p>
          <a:p>
            <a:endParaRPr lang="he-IL" sz="2800" dirty="0" smtClean="0"/>
          </a:p>
          <a:p>
            <a:r>
              <a:rPr lang="he-IL" sz="2800" dirty="0" smtClean="0"/>
              <a:t>ולכן החישוב יוצא אותו דבר גם בבחירת עמודה.</a:t>
            </a:r>
            <a:endParaRPr lang="he-IL" sz="2800" dirty="0"/>
          </a:p>
        </p:txBody>
      </p:sp>
      <p:sp>
        <p:nvSpPr>
          <p:cNvPr id="32" name="אליפסה 31"/>
          <p:cNvSpPr/>
          <p:nvPr/>
        </p:nvSpPr>
        <p:spPr>
          <a:xfrm>
            <a:off x="5514975" y="4592760"/>
            <a:ext cx="813844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55" y="5066481"/>
            <a:ext cx="3143251" cy="467716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627" y="5155750"/>
            <a:ext cx="279121" cy="279121"/>
          </a:xfrm>
          <a:prstGeom prst="rect">
            <a:avLst/>
          </a:prstGeom>
        </p:spPr>
      </p:pic>
      <p:sp>
        <p:nvSpPr>
          <p:cNvPr id="35" name="אליפסה 34"/>
          <p:cNvSpPr/>
          <p:nvPr/>
        </p:nvSpPr>
        <p:spPr>
          <a:xfrm>
            <a:off x="5534025" y="5069010"/>
            <a:ext cx="813844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56" y="5787184"/>
            <a:ext cx="3143251" cy="467716"/>
          </a:xfrm>
          <a:prstGeom prst="rect">
            <a:avLst/>
          </a:prstGeom>
        </p:spPr>
      </p:pic>
      <p:sp>
        <p:nvSpPr>
          <p:cNvPr id="37" name="אליפסה 36"/>
          <p:cNvSpPr/>
          <p:nvPr/>
        </p:nvSpPr>
        <p:spPr>
          <a:xfrm>
            <a:off x="5562600" y="5593333"/>
            <a:ext cx="813844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876" y="1481535"/>
            <a:ext cx="1697355" cy="43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45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5" grpId="0" animBg="1"/>
      <p:bldP spid="35" grpId="1" animBg="1"/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09360" y="303031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344168" y="303031"/>
            <a:ext cx="48859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הגדרה </a:t>
            </a:r>
            <a:r>
              <a:rPr lang="he-IL" sz="2800" dirty="0" smtClean="0"/>
              <a:t>שקולה: הגדרה רקורסיבית</a:t>
            </a:r>
            <a:endParaRPr lang="he-IL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6787878" y="1152821"/>
            <a:ext cx="48859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603" y="1676042"/>
            <a:ext cx="3802075" cy="1523849"/>
          </a:xfrm>
          <a:prstGeom prst="rect">
            <a:avLst/>
          </a:prstGeom>
        </p:spPr>
      </p:pic>
      <p:cxnSp>
        <p:nvCxnSpPr>
          <p:cNvPr id="27" name="מחבר חץ ישר 26"/>
          <p:cNvCxnSpPr/>
          <p:nvPr/>
        </p:nvCxnSpPr>
        <p:spPr>
          <a:xfrm>
            <a:off x="333375" y="2458304"/>
            <a:ext cx="781050" cy="9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תמונה 5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9" y="3661520"/>
            <a:ext cx="4345686" cy="930402"/>
          </a:xfrm>
          <a:prstGeom prst="rect">
            <a:avLst/>
          </a:prstGeom>
        </p:spPr>
      </p:pic>
      <p:sp>
        <p:nvSpPr>
          <p:cNvPr id="52" name="אליפסה 51"/>
          <p:cNvSpPr/>
          <p:nvPr/>
        </p:nvSpPr>
        <p:spPr>
          <a:xfrm>
            <a:off x="1610521" y="2163885"/>
            <a:ext cx="679697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1" name="תמונה 6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853" y="3661520"/>
            <a:ext cx="4345686" cy="930402"/>
          </a:xfrm>
          <a:prstGeom prst="rect">
            <a:avLst/>
          </a:prstGeom>
        </p:spPr>
      </p:pic>
      <p:sp>
        <p:nvSpPr>
          <p:cNvPr id="55" name="אליפסה 54"/>
          <p:cNvSpPr/>
          <p:nvPr/>
        </p:nvSpPr>
        <p:spPr>
          <a:xfrm>
            <a:off x="2581275" y="2173410"/>
            <a:ext cx="699544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2" name="תמונה 6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627" y="3914123"/>
            <a:ext cx="2857500" cy="425196"/>
          </a:xfrm>
          <a:prstGeom prst="rect">
            <a:avLst/>
          </a:prstGeom>
        </p:spPr>
      </p:pic>
      <p:sp>
        <p:nvSpPr>
          <p:cNvPr id="57" name="אליפסה 56"/>
          <p:cNvSpPr/>
          <p:nvPr/>
        </p:nvSpPr>
        <p:spPr>
          <a:xfrm>
            <a:off x="3524250" y="2164333"/>
            <a:ext cx="657225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3" name="סוגר מסולסל ימני 62"/>
          <p:cNvSpPr/>
          <p:nvPr/>
        </p:nvSpPr>
        <p:spPr>
          <a:xfrm rot="5400000">
            <a:off x="784227" y="3899774"/>
            <a:ext cx="533400" cy="191769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4" name="סוגר מסולסל ימני 63"/>
          <p:cNvSpPr/>
          <p:nvPr/>
        </p:nvSpPr>
        <p:spPr>
          <a:xfrm rot="5400000">
            <a:off x="2870940" y="3899774"/>
            <a:ext cx="533400" cy="191769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5" name="סוגר מסולסל ימני 64"/>
          <p:cNvSpPr/>
          <p:nvPr/>
        </p:nvSpPr>
        <p:spPr>
          <a:xfrm rot="5400000">
            <a:off x="5269806" y="3899774"/>
            <a:ext cx="533400" cy="191769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6" name="סוגר מסולסל ימני 65"/>
          <p:cNvSpPr/>
          <p:nvPr/>
        </p:nvSpPr>
        <p:spPr>
          <a:xfrm rot="5400000">
            <a:off x="7327395" y="3899774"/>
            <a:ext cx="533400" cy="191769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7" name="סוגר מסולסל ימני 66"/>
          <p:cNvSpPr/>
          <p:nvPr/>
        </p:nvSpPr>
        <p:spPr>
          <a:xfrm rot="5400000">
            <a:off x="9959926" y="3607623"/>
            <a:ext cx="533400" cy="250199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8" name="תמונה 6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09" y="5569948"/>
            <a:ext cx="140818" cy="279121"/>
          </a:xfrm>
          <a:prstGeom prst="rect">
            <a:avLst/>
          </a:prstGeom>
        </p:spPr>
      </p:pic>
      <p:pic>
        <p:nvPicPr>
          <p:cNvPr id="70" name="תמונה 6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483" y="5311300"/>
            <a:ext cx="1227128" cy="560757"/>
          </a:xfrm>
          <a:prstGeom prst="rect">
            <a:avLst/>
          </a:prstGeom>
        </p:spPr>
      </p:pic>
      <p:pic>
        <p:nvPicPr>
          <p:cNvPr id="72" name="תמונה 7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016" y="5569949"/>
            <a:ext cx="482805" cy="286665"/>
          </a:xfrm>
          <a:prstGeom prst="rect">
            <a:avLst/>
          </a:prstGeom>
        </p:spPr>
      </p:pic>
      <p:pic>
        <p:nvPicPr>
          <p:cNvPr id="75" name="תמונה 7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716" y="5569950"/>
            <a:ext cx="480290" cy="286665"/>
          </a:xfrm>
          <a:prstGeom prst="rect">
            <a:avLst/>
          </a:prstGeom>
        </p:spPr>
      </p:pic>
      <p:pic>
        <p:nvPicPr>
          <p:cNvPr id="78" name="תמונה 7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217" y="5569949"/>
            <a:ext cx="178537" cy="286665"/>
          </a:xfrm>
          <a:prstGeom prst="rect">
            <a:avLst/>
          </a:prstGeom>
        </p:spPr>
      </p:pic>
      <p:pic>
        <p:nvPicPr>
          <p:cNvPr id="79" name="תמונה 7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3450" y="5591678"/>
            <a:ext cx="940460" cy="28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2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2" grpId="1" animBg="1"/>
      <p:bldP spid="55" grpId="0" animBg="1"/>
      <p:bldP spid="55" grpId="1" animBg="1"/>
      <p:bldP spid="57" grpId="0" animBg="1"/>
      <p:bldP spid="57" grpId="1" animBg="1"/>
      <p:bldP spid="63" grpId="0" animBg="1"/>
      <p:bldP spid="64" grpId="0" animBg="1"/>
      <p:bldP spid="65" grpId="0" animBg="1"/>
      <p:bldP spid="66" grpId="0" animBg="1"/>
      <p:bldP spid="6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09360" y="303031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344168" y="303031"/>
            <a:ext cx="48859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הגדרה </a:t>
            </a:r>
            <a:r>
              <a:rPr lang="he-IL" sz="2800" dirty="0" smtClean="0"/>
              <a:t>שקולה: הגדרה רקורסיבית</a:t>
            </a:r>
            <a:endParaRPr lang="he-IL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6787878" y="1152821"/>
            <a:ext cx="48859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603" y="1676042"/>
            <a:ext cx="3802075" cy="1523849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61520"/>
            <a:ext cx="4535424" cy="930402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196" y="3984989"/>
            <a:ext cx="450342" cy="283464"/>
          </a:xfrm>
          <a:prstGeom prst="rect">
            <a:avLst/>
          </a:prstGeom>
        </p:spPr>
      </p:pic>
      <p:sp>
        <p:nvSpPr>
          <p:cNvPr id="63" name="סוגר מסולסל ימני 62"/>
          <p:cNvSpPr/>
          <p:nvPr/>
        </p:nvSpPr>
        <p:spPr>
          <a:xfrm rot="5400000">
            <a:off x="784227" y="3899774"/>
            <a:ext cx="533400" cy="191769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4" name="סוגר מסולסל ימני 63"/>
          <p:cNvSpPr/>
          <p:nvPr/>
        </p:nvSpPr>
        <p:spPr>
          <a:xfrm rot="5400000">
            <a:off x="2870940" y="3899774"/>
            <a:ext cx="533400" cy="191769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6" name="סוגר מסולסל ימני 65"/>
          <p:cNvSpPr/>
          <p:nvPr/>
        </p:nvSpPr>
        <p:spPr>
          <a:xfrm rot="5400000">
            <a:off x="6204189" y="3577795"/>
            <a:ext cx="533400" cy="251223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7" name="סוגר מסולסל ימני 66"/>
          <p:cNvSpPr/>
          <p:nvPr/>
        </p:nvSpPr>
        <p:spPr>
          <a:xfrm rot="5400000">
            <a:off x="8843557" y="3812661"/>
            <a:ext cx="533400" cy="209192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09" y="5569949"/>
            <a:ext cx="168479" cy="286665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484" y="5311300"/>
            <a:ext cx="1056135" cy="558242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866" y="5497613"/>
            <a:ext cx="490348" cy="284150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988" y="5522323"/>
            <a:ext cx="140818" cy="279121"/>
          </a:xfrm>
          <a:prstGeom prst="rect">
            <a:avLst/>
          </a:prstGeom>
        </p:spPr>
      </p:pic>
      <p:pic>
        <p:nvPicPr>
          <p:cNvPr id="79" name="תמונה 7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4898" y="5497613"/>
            <a:ext cx="940460" cy="284150"/>
          </a:xfrm>
          <a:prstGeom prst="rect">
            <a:avLst/>
          </a:prstGeom>
        </p:spPr>
      </p:pic>
      <p:cxnSp>
        <p:nvCxnSpPr>
          <p:cNvPr id="33" name="מחבר חץ ישר 32"/>
          <p:cNvCxnSpPr/>
          <p:nvPr/>
        </p:nvCxnSpPr>
        <p:spPr>
          <a:xfrm flipH="1">
            <a:off x="3902597" y="834316"/>
            <a:ext cx="9525" cy="767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אליפסה 33"/>
          <p:cNvSpPr/>
          <p:nvPr/>
        </p:nvSpPr>
        <p:spPr>
          <a:xfrm>
            <a:off x="3448050" y="1680979"/>
            <a:ext cx="813844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אליפסה 34"/>
          <p:cNvSpPr/>
          <p:nvPr/>
        </p:nvSpPr>
        <p:spPr>
          <a:xfrm>
            <a:off x="3467100" y="2157229"/>
            <a:ext cx="813844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6" name="אליפסה 35"/>
          <p:cNvSpPr/>
          <p:nvPr/>
        </p:nvSpPr>
        <p:spPr>
          <a:xfrm>
            <a:off x="3495675" y="2681552"/>
            <a:ext cx="813844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310" y="3700873"/>
            <a:ext cx="5125212" cy="93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541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6" grpId="0" animBg="1"/>
      <p:bldP spid="67" grpId="0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09360" y="303031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344168" y="303031"/>
            <a:ext cx="48859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הגדרה </a:t>
            </a:r>
            <a:r>
              <a:rPr lang="he-IL" sz="2800" dirty="0" smtClean="0"/>
              <a:t>שקולה: הגדרה רקורסיבית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036" y="1744472"/>
            <a:ext cx="1146658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489" y="2699269"/>
            <a:ext cx="2104720" cy="10234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430" y="1858886"/>
            <a:ext cx="193624" cy="18859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1811108"/>
            <a:ext cx="973150" cy="28415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9" y="3049051"/>
            <a:ext cx="985723" cy="28163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374" y="3049051"/>
            <a:ext cx="1292504" cy="29420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5553486"/>
            <a:ext cx="988238" cy="28666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202" y="4791561"/>
            <a:ext cx="4222013" cy="1523849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883" y="5228523"/>
            <a:ext cx="4166691" cy="593445"/>
          </a:xfrm>
          <a:prstGeom prst="rect">
            <a:avLst/>
          </a:prstGeom>
        </p:spPr>
      </p:pic>
      <p:cxnSp>
        <p:nvCxnSpPr>
          <p:cNvPr id="25" name="מחבר חץ ישר 24"/>
          <p:cNvCxnSpPr/>
          <p:nvPr/>
        </p:nvCxnSpPr>
        <p:spPr>
          <a:xfrm>
            <a:off x="2095500" y="5105400"/>
            <a:ext cx="781050" cy="9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10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09360" y="303031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344168" y="303031"/>
            <a:ext cx="48859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הגדרה </a:t>
            </a:r>
            <a:r>
              <a:rPr lang="he-IL" sz="2800" dirty="0" smtClean="0"/>
              <a:t>שקולה: הגדרה רקורסיבית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036" y="1744472"/>
            <a:ext cx="1146658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489" y="2699269"/>
            <a:ext cx="2104720" cy="10234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430" y="1858886"/>
            <a:ext cx="193624" cy="18859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1811108"/>
            <a:ext cx="973150" cy="28415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9" y="3049051"/>
            <a:ext cx="985723" cy="28163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374" y="3049051"/>
            <a:ext cx="1292504" cy="29420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5553486"/>
            <a:ext cx="988238" cy="28666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202" y="4791561"/>
            <a:ext cx="4222013" cy="1523849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883" y="5228523"/>
            <a:ext cx="4166691" cy="593445"/>
          </a:xfrm>
          <a:prstGeom prst="rect">
            <a:avLst/>
          </a:prstGeom>
        </p:spPr>
      </p:pic>
      <p:cxnSp>
        <p:nvCxnSpPr>
          <p:cNvPr id="25" name="מחבר חץ ישר 24"/>
          <p:cNvCxnSpPr/>
          <p:nvPr/>
        </p:nvCxnSpPr>
        <p:spPr>
          <a:xfrm>
            <a:off x="2095500" y="5609933"/>
            <a:ext cx="781050" cy="9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89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09360" y="303031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344168" y="303031"/>
            <a:ext cx="48859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הגדרה </a:t>
            </a:r>
            <a:r>
              <a:rPr lang="he-IL" sz="2800" dirty="0" smtClean="0"/>
              <a:t>שקולה: הגדרה רקורסיבית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036" y="1744472"/>
            <a:ext cx="1146658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489" y="2699269"/>
            <a:ext cx="2104720" cy="10234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430" y="1858886"/>
            <a:ext cx="193624" cy="18859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1811108"/>
            <a:ext cx="973150" cy="28415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9" y="3049051"/>
            <a:ext cx="985723" cy="28163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374" y="3049051"/>
            <a:ext cx="1292504" cy="29420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5553486"/>
            <a:ext cx="988238" cy="28666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202" y="4791561"/>
            <a:ext cx="4222013" cy="1523849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883" y="5228523"/>
            <a:ext cx="4020844" cy="593445"/>
          </a:xfrm>
          <a:prstGeom prst="rect">
            <a:avLst/>
          </a:prstGeom>
        </p:spPr>
      </p:pic>
      <p:cxnSp>
        <p:nvCxnSpPr>
          <p:cNvPr id="25" name="מחבר חץ ישר 24"/>
          <p:cNvCxnSpPr/>
          <p:nvPr/>
        </p:nvCxnSpPr>
        <p:spPr>
          <a:xfrm>
            <a:off x="7096125" y="4371683"/>
            <a:ext cx="0" cy="856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627573" y="3796792"/>
            <a:ext cx="37157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פיתוח לפי שורה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145" y="3918841"/>
            <a:ext cx="113157" cy="27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2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09360" y="303031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344168" y="303031"/>
            <a:ext cx="48859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הגדרה </a:t>
            </a:r>
            <a:r>
              <a:rPr lang="he-IL" sz="2800" dirty="0" smtClean="0"/>
              <a:t>שקולה: הגדרה רקורסיבית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036" y="1744472"/>
            <a:ext cx="1146658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489" y="2699269"/>
            <a:ext cx="2104720" cy="10234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430" y="1858886"/>
            <a:ext cx="193624" cy="18859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1811108"/>
            <a:ext cx="973150" cy="28415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9" y="3049051"/>
            <a:ext cx="985723" cy="28163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374" y="3049051"/>
            <a:ext cx="1292504" cy="29420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5553486"/>
            <a:ext cx="988238" cy="28666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202" y="4791561"/>
            <a:ext cx="4222013" cy="1523849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884" y="5228523"/>
            <a:ext cx="3983125" cy="535609"/>
          </a:xfrm>
          <a:prstGeom prst="rect">
            <a:avLst/>
          </a:prstGeom>
        </p:spPr>
      </p:pic>
      <p:cxnSp>
        <p:nvCxnSpPr>
          <p:cNvPr id="25" name="מחבר חץ ישר 24"/>
          <p:cNvCxnSpPr/>
          <p:nvPr/>
        </p:nvCxnSpPr>
        <p:spPr>
          <a:xfrm>
            <a:off x="7096125" y="4371683"/>
            <a:ext cx="0" cy="856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627573" y="3796792"/>
            <a:ext cx="37157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פיתוח לפי עמודה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145" y="3918841"/>
            <a:ext cx="173507" cy="35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2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09360" y="303031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344168" y="303031"/>
            <a:ext cx="48859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הגדרה </a:t>
            </a:r>
            <a:r>
              <a:rPr lang="he-IL" sz="2800" dirty="0" smtClean="0"/>
              <a:t>שקולה: הגדרה רקורסיבית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036" y="1153922"/>
            <a:ext cx="1146658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489" y="2159838"/>
            <a:ext cx="2104720" cy="10234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430" y="1268336"/>
            <a:ext cx="193624" cy="18859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1220558"/>
            <a:ext cx="973150" cy="28415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9" y="2458501"/>
            <a:ext cx="985723" cy="28163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374" y="2458501"/>
            <a:ext cx="1292504" cy="29420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88" y="5553486"/>
            <a:ext cx="228829" cy="188595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085" y="5857173"/>
            <a:ext cx="3983125" cy="472744"/>
          </a:xfrm>
          <a:prstGeom prst="rect">
            <a:avLst/>
          </a:prstGeom>
        </p:spPr>
      </p:pic>
      <p:cxnSp>
        <p:nvCxnSpPr>
          <p:cNvPr id="25" name="מחבר חץ ישר 24"/>
          <p:cNvCxnSpPr/>
          <p:nvPr/>
        </p:nvCxnSpPr>
        <p:spPr>
          <a:xfrm flipH="1">
            <a:off x="8229600" y="4466443"/>
            <a:ext cx="632106" cy="267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508141" y="3943223"/>
            <a:ext cx="24195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פיתוח לפי שורה</a:t>
            </a:r>
            <a:endParaRPr lang="he-IL" sz="28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973" y="4065272"/>
            <a:ext cx="113157" cy="279121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613" y="5221353"/>
            <a:ext cx="915315" cy="417423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365" y="4584141"/>
            <a:ext cx="4020844" cy="53058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9318131" y="6068307"/>
            <a:ext cx="26095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פיתוח לפי עמודה</a:t>
            </a:r>
            <a:endParaRPr lang="he-IL" sz="2800" dirty="0"/>
          </a:p>
        </p:txBody>
      </p:sp>
      <p:pic>
        <p:nvPicPr>
          <p:cNvPr id="36" name="תמונה 3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352" y="6150123"/>
            <a:ext cx="173507" cy="359588"/>
          </a:xfrm>
          <a:prstGeom prst="rect">
            <a:avLst/>
          </a:prstGeom>
        </p:spPr>
      </p:pic>
      <p:cxnSp>
        <p:nvCxnSpPr>
          <p:cNvPr id="34" name="מחבר חץ ישר 33"/>
          <p:cNvCxnSpPr/>
          <p:nvPr/>
        </p:nvCxnSpPr>
        <p:spPr>
          <a:xfrm flipH="1" flipV="1">
            <a:off x="8232951" y="6161265"/>
            <a:ext cx="632106" cy="168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מלבן מעוגל 36"/>
          <p:cNvSpPr/>
          <p:nvPr/>
        </p:nvSpPr>
        <p:spPr>
          <a:xfrm>
            <a:off x="6671523" y="4477179"/>
            <a:ext cx="1034201" cy="63754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8" name="מלבן מעוגל 37"/>
          <p:cNvSpPr/>
          <p:nvPr/>
        </p:nvSpPr>
        <p:spPr>
          <a:xfrm>
            <a:off x="6671523" y="5742081"/>
            <a:ext cx="1034201" cy="63754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9" name="TextBox 38"/>
          <p:cNvSpPr txBox="1"/>
          <p:nvPr/>
        </p:nvSpPr>
        <p:spPr>
          <a:xfrm>
            <a:off x="3612365" y="3473117"/>
            <a:ext cx="4350841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ידוע </a:t>
            </a:r>
            <a:r>
              <a:rPr lang="he-IL" sz="2800" dirty="0" err="1" smtClean="0"/>
              <a:t>מהנוסחא</a:t>
            </a:r>
            <a:r>
              <a:rPr lang="he-IL" sz="2800" dirty="0" smtClean="0"/>
              <a:t> הרקורסיבית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24869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2" grpId="0"/>
      <p:bldP spid="37" grpId="0" animBg="1"/>
      <p:bldP spid="38" grpId="0" animBg="1"/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47159" y="320312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457886" y="303031"/>
            <a:ext cx="50536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היחידה המקיימת ש: עבור מטריצות</a:t>
            </a:r>
            <a:endParaRPr lang="he-IL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0122582" y="1092600"/>
            <a:ext cx="19728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 אם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0" y="409993"/>
            <a:ext cx="1327709" cy="379705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25" y="2928610"/>
            <a:ext cx="2689860" cy="2657475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885" y="2928610"/>
            <a:ext cx="2689860" cy="2657475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146" y="2928610"/>
            <a:ext cx="2689860" cy="265747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376" y="6064250"/>
            <a:ext cx="289179" cy="299237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815" y="6064250"/>
            <a:ext cx="301752" cy="284149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075" y="6064250"/>
            <a:ext cx="299237" cy="304266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6" y="4281946"/>
            <a:ext cx="113157" cy="279120"/>
          </a:xfrm>
          <a:prstGeom prst="rect">
            <a:avLst/>
          </a:prstGeom>
        </p:spPr>
      </p:pic>
      <p:sp>
        <p:nvSpPr>
          <p:cNvPr id="31" name="מלבן 30"/>
          <p:cNvSpPr/>
          <p:nvPr/>
        </p:nvSpPr>
        <p:spPr>
          <a:xfrm>
            <a:off x="794030" y="2965163"/>
            <a:ext cx="2444470" cy="1178212"/>
          </a:xfrm>
          <a:prstGeom prst="rect">
            <a:avLst/>
          </a:prstGeom>
          <a:noFill/>
          <a:ln w="28575">
            <a:solidFill>
              <a:srgbClr val="F13F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4" name="מלבן 33"/>
          <p:cNvSpPr/>
          <p:nvPr/>
        </p:nvSpPr>
        <p:spPr>
          <a:xfrm>
            <a:off x="794030" y="4612015"/>
            <a:ext cx="2444470" cy="893435"/>
          </a:xfrm>
          <a:prstGeom prst="rect">
            <a:avLst/>
          </a:prstGeom>
          <a:noFill/>
          <a:ln w="28575">
            <a:solidFill>
              <a:srgbClr val="F13F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מלבן 42"/>
          <p:cNvSpPr/>
          <p:nvPr/>
        </p:nvSpPr>
        <p:spPr>
          <a:xfrm>
            <a:off x="4682153" y="2965163"/>
            <a:ext cx="2444470" cy="1178212"/>
          </a:xfrm>
          <a:prstGeom prst="rect">
            <a:avLst/>
          </a:prstGeom>
          <a:noFill/>
          <a:ln w="28575">
            <a:solidFill>
              <a:srgbClr val="F13F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4" name="מלבן 43"/>
          <p:cNvSpPr/>
          <p:nvPr/>
        </p:nvSpPr>
        <p:spPr>
          <a:xfrm>
            <a:off x="4682153" y="4612015"/>
            <a:ext cx="2444470" cy="893435"/>
          </a:xfrm>
          <a:prstGeom prst="rect">
            <a:avLst/>
          </a:prstGeom>
          <a:noFill/>
          <a:ln w="28575">
            <a:solidFill>
              <a:srgbClr val="F13F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6" name="מלבן 45"/>
          <p:cNvSpPr/>
          <p:nvPr/>
        </p:nvSpPr>
        <p:spPr>
          <a:xfrm>
            <a:off x="8550413" y="2965163"/>
            <a:ext cx="2444470" cy="1178212"/>
          </a:xfrm>
          <a:prstGeom prst="rect">
            <a:avLst/>
          </a:prstGeom>
          <a:noFill/>
          <a:ln w="28575">
            <a:solidFill>
              <a:srgbClr val="F13F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7" name="מלבן 46"/>
          <p:cNvSpPr/>
          <p:nvPr/>
        </p:nvSpPr>
        <p:spPr>
          <a:xfrm>
            <a:off x="8550413" y="4612015"/>
            <a:ext cx="2444470" cy="893435"/>
          </a:xfrm>
          <a:prstGeom prst="rect">
            <a:avLst/>
          </a:prstGeom>
          <a:noFill/>
          <a:ln w="28575">
            <a:solidFill>
              <a:srgbClr val="F13F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9" name="תמונה 4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025" y="3624346"/>
            <a:ext cx="279120" cy="98069"/>
          </a:xfrm>
          <a:prstGeom prst="rect">
            <a:avLst/>
          </a:prstGeom>
        </p:spPr>
      </p:pic>
      <p:pic>
        <p:nvPicPr>
          <p:cNvPr id="50" name="תמונה 4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385" y="3624346"/>
            <a:ext cx="279120" cy="98069"/>
          </a:xfrm>
          <a:prstGeom prst="rect">
            <a:avLst/>
          </a:prstGeom>
        </p:spPr>
      </p:pic>
      <p:pic>
        <p:nvPicPr>
          <p:cNvPr id="51" name="תמונה 5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025" y="5061775"/>
            <a:ext cx="279120" cy="98069"/>
          </a:xfrm>
          <a:prstGeom prst="rect">
            <a:avLst/>
          </a:prstGeom>
        </p:spPr>
      </p:pic>
      <p:pic>
        <p:nvPicPr>
          <p:cNvPr id="52" name="תמונה 5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385" y="5061775"/>
            <a:ext cx="279120" cy="98069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619" y="1197454"/>
            <a:ext cx="5541264" cy="39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68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4" grpId="0" animBg="1"/>
      <p:bldP spid="43" grpId="0" animBg="1"/>
      <p:bldP spid="44" grpId="0" animBg="1"/>
      <p:bldP spid="46" grpId="0" animBg="1"/>
      <p:bldP spid="4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47159" y="320312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457886" y="303031"/>
            <a:ext cx="50536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היחידה המקיימת ש: עבור מטריצות</a:t>
            </a:r>
            <a:endParaRPr lang="he-IL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0122582" y="1092600"/>
            <a:ext cx="19728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 אם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0" y="409993"/>
            <a:ext cx="1327709" cy="379705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25" y="2928610"/>
            <a:ext cx="2689860" cy="2657475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885" y="2928610"/>
            <a:ext cx="2689860" cy="2657475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146" y="2928610"/>
            <a:ext cx="2689860" cy="265747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376" y="6064250"/>
            <a:ext cx="289179" cy="299237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815" y="6064250"/>
            <a:ext cx="301752" cy="284149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075" y="6064250"/>
            <a:ext cx="299237" cy="304266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6" y="4281946"/>
            <a:ext cx="113157" cy="279120"/>
          </a:xfrm>
          <a:prstGeom prst="rect">
            <a:avLst/>
          </a:prstGeom>
        </p:spPr>
      </p:pic>
      <p:sp>
        <p:nvSpPr>
          <p:cNvPr id="31" name="מלבן 30"/>
          <p:cNvSpPr/>
          <p:nvPr/>
        </p:nvSpPr>
        <p:spPr>
          <a:xfrm>
            <a:off x="36723" y="4140518"/>
            <a:ext cx="10958160" cy="561976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157" y="4372471"/>
            <a:ext cx="279120" cy="98069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619" y="1197454"/>
            <a:ext cx="5541264" cy="39776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221721" y="1140546"/>
            <a:ext cx="19728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וגם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81" y="1246327"/>
            <a:ext cx="3936492" cy="37947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385" y="4296271"/>
            <a:ext cx="279120" cy="279119"/>
          </a:xfrm>
          <a:prstGeom prst="rect">
            <a:avLst/>
          </a:prstGeom>
        </p:spPr>
      </p:pic>
      <p:sp>
        <p:nvSpPr>
          <p:cNvPr id="32" name="מלבן 31"/>
          <p:cNvSpPr/>
          <p:nvPr/>
        </p:nvSpPr>
        <p:spPr>
          <a:xfrm>
            <a:off x="8524875" y="4150043"/>
            <a:ext cx="2489058" cy="561976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3" name="מלבן 32"/>
          <p:cNvSpPr/>
          <p:nvPr/>
        </p:nvSpPr>
        <p:spPr>
          <a:xfrm>
            <a:off x="4651286" y="4150043"/>
            <a:ext cx="2489058" cy="561976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מלבן 34"/>
          <p:cNvSpPr/>
          <p:nvPr/>
        </p:nvSpPr>
        <p:spPr>
          <a:xfrm>
            <a:off x="783026" y="4150043"/>
            <a:ext cx="2489058" cy="561976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8426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47159" y="320312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457886" y="303031"/>
            <a:ext cx="50536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היחידה המקיימת ש: עבור מטריצות</a:t>
            </a:r>
            <a:endParaRPr lang="he-IL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0122582" y="1092600"/>
            <a:ext cx="19728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 אם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0" y="409993"/>
            <a:ext cx="1327709" cy="37970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376" y="6064250"/>
            <a:ext cx="289179" cy="299237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815" y="6064250"/>
            <a:ext cx="301752" cy="284149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075" y="6064250"/>
            <a:ext cx="299237" cy="304266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619" y="1197454"/>
            <a:ext cx="5541264" cy="39776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221721" y="1140546"/>
            <a:ext cx="19728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וגם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81" y="1246327"/>
            <a:ext cx="3936492" cy="37947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1047620" y="1748995"/>
            <a:ext cx="6749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179" y="1864671"/>
            <a:ext cx="2645359" cy="41742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0753725" y="2768170"/>
            <a:ext cx="10302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57" y="3433436"/>
            <a:ext cx="1948815" cy="1503731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641" y="3433436"/>
            <a:ext cx="2484425" cy="1503731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723" y="3433437"/>
            <a:ext cx="2275713" cy="1503731"/>
          </a:xfrm>
          <a:prstGeom prst="rect">
            <a:avLst/>
          </a:prstGeom>
        </p:spPr>
      </p:pic>
      <p:sp>
        <p:nvSpPr>
          <p:cNvPr id="38" name="מלבן 37"/>
          <p:cNvSpPr/>
          <p:nvPr/>
        </p:nvSpPr>
        <p:spPr>
          <a:xfrm>
            <a:off x="1061740" y="3475362"/>
            <a:ext cx="1662410" cy="829938"/>
          </a:xfrm>
          <a:prstGeom prst="rect">
            <a:avLst/>
          </a:prstGeom>
          <a:noFill/>
          <a:ln w="28575">
            <a:solidFill>
              <a:srgbClr val="F13F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9" name="מלבן 38"/>
          <p:cNvSpPr/>
          <p:nvPr/>
        </p:nvSpPr>
        <p:spPr>
          <a:xfrm>
            <a:off x="4972050" y="3475362"/>
            <a:ext cx="2143979" cy="829938"/>
          </a:xfrm>
          <a:prstGeom prst="rect">
            <a:avLst/>
          </a:prstGeom>
          <a:noFill/>
          <a:ln w="28575">
            <a:solidFill>
              <a:srgbClr val="F13F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2" name="מלבן 41"/>
          <p:cNvSpPr/>
          <p:nvPr/>
        </p:nvSpPr>
        <p:spPr>
          <a:xfrm>
            <a:off x="8692085" y="3475362"/>
            <a:ext cx="2143979" cy="829938"/>
          </a:xfrm>
          <a:prstGeom prst="rect">
            <a:avLst/>
          </a:prstGeom>
          <a:noFill/>
          <a:ln w="28575">
            <a:solidFill>
              <a:srgbClr val="F13F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3" name="תמונה 4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597" y="3890331"/>
            <a:ext cx="279120" cy="98069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70" y="3890331"/>
            <a:ext cx="279120" cy="98069"/>
          </a:xfrm>
          <a:prstGeom prst="rect">
            <a:avLst/>
          </a:prstGeom>
        </p:spPr>
      </p:pic>
      <p:sp>
        <p:nvSpPr>
          <p:cNvPr id="45" name="מלבן 44"/>
          <p:cNvSpPr/>
          <p:nvPr/>
        </p:nvSpPr>
        <p:spPr>
          <a:xfrm>
            <a:off x="1059220" y="4410136"/>
            <a:ext cx="1588729" cy="561976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446" y="4624945"/>
            <a:ext cx="279120" cy="98069"/>
          </a:xfrm>
          <a:prstGeom prst="rect">
            <a:avLst/>
          </a:prstGeom>
        </p:spPr>
      </p:pic>
      <p:sp>
        <p:nvSpPr>
          <p:cNvPr id="48" name="מלבן 47"/>
          <p:cNvSpPr/>
          <p:nvPr/>
        </p:nvSpPr>
        <p:spPr>
          <a:xfrm>
            <a:off x="5073394" y="4410136"/>
            <a:ext cx="2042635" cy="561976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9" name="מלבן 48"/>
          <p:cNvSpPr/>
          <p:nvPr/>
        </p:nvSpPr>
        <p:spPr>
          <a:xfrm>
            <a:off x="8742756" y="4410136"/>
            <a:ext cx="2042635" cy="561976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0" name="תמונה 4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102" y="4534419"/>
            <a:ext cx="279120" cy="279119"/>
          </a:xfrm>
          <a:prstGeom prst="rect">
            <a:avLst/>
          </a:prstGeom>
        </p:spPr>
      </p:pic>
      <p:cxnSp>
        <p:nvCxnSpPr>
          <p:cNvPr id="19" name="מחבר ישר 18"/>
          <p:cNvCxnSpPr/>
          <p:nvPr/>
        </p:nvCxnSpPr>
        <p:spPr>
          <a:xfrm>
            <a:off x="800100" y="3475362"/>
            <a:ext cx="0" cy="1496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מחבר ישר 50"/>
          <p:cNvCxnSpPr/>
          <p:nvPr/>
        </p:nvCxnSpPr>
        <p:spPr>
          <a:xfrm>
            <a:off x="3009900" y="3475362"/>
            <a:ext cx="0" cy="1496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מחבר ישר 51"/>
          <p:cNvCxnSpPr/>
          <p:nvPr/>
        </p:nvCxnSpPr>
        <p:spPr>
          <a:xfrm>
            <a:off x="4667250" y="3475362"/>
            <a:ext cx="0" cy="1496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מחבר ישר 52"/>
          <p:cNvCxnSpPr/>
          <p:nvPr/>
        </p:nvCxnSpPr>
        <p:spPr>
          <a:xfrm>
            <a:off x="7381875" y="3475362"/>
            <a:ext cx="0" cy="1496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מחבר ישר 54"/>
          <p:cNvCxnSpPr/>
          <p:nvPr/>
        </p:nvCxnSpPr>
        <p:spPr>
          <a:xfrm>
            <a:off x="8582025" y="3475362"/>
            <a:ext cx="0" cy="1496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מחבר ישר 55"/>
          <p:cNvCxnSpPr/>
          <p:nvPr/>
        </p:nvCxnSpPr>
        <p:spPr>
          <a:xfrm>
            <a:off x="11047620" y="3475362"/>
            <a:ext cx="0" cy="1496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תמונה 5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434" y="4159569"/>
            <a:ext cx="279121" cy="98069"/>
          </a:xfrm>
          <a:prstGeom prst="rect">
            <a:avLst/>
          </a:prstGeom>
        </p:spPr>
      </p:pic>
      <p:pic>
        <p:nvPicPr>
          <p:cNvPr id="59" name="תמונה 5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985" y="4159569"/>
            <a:ext cx="279121" cy="27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44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8" grpId="0" animBg="1"/>
      <p:bldP spid="38" grpId="1" animBg="1"/>
      <p:bldP spid="39" grpId="0" animBg="1"/>
      <p:bldP spid="39" grpId="1" animBg="1"/>
      <p:bldP spid="42" grpId="0" animBg="1"/>
      <p:bldP spid="42" grpId="1" animBg="1"/>
      <p:bldP spid="45" grpId="0" animBg="1"/>
      <p:bldP spid="45" grpId="1" animBg="1"/>
      <p:bldP spid="48" grpId="0" animBg="1"/>
      <p:bldP spid="48" grpId="1" animBg="1"/>
      <p:bldP spid="49" grpId="0" animBg="1"/>
      <p:bldP spid="49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47159" y="320312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457886" y="303031"/>
            <a:ext cx="50536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היחידה המקיימת ש: עבור מטריצות</a:t>
            </a:r>
            <a:endParaRPr lang="he-IL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0122582" y="1092600"/>
            <a:ext cx="19728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 אם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0" y="409993"/>
            <a:ext cx="1327709" cy="37970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619" y="1197454"/>
            <a:ext cx="5541264" cy="39776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221721" y="1140546"/>
            <a:ext cx="19728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וגם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81" y="1246327"/>
            <a:ext cx="3936492" cy="37947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1047620" y="1748995"/>
            <a:ext cx="6749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179" y="1864671"/>
            <a:ext cx="2645359" cy="417424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0138931" y="2902350"/>
            <a:ext cx="19728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 </a:t>
            </a:r>
            <a:r>
              <a:rPr lang="he-IL" sz="2800" dirty="0" smtClean="0"/>
              <a:t>  אם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00" y="2942465"/>
            <a:ext cx="3457575" cy="497891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813571" y="2902350"/>
            <a:ext cx="19728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 </a:t>
            </a:r>
            <a:r>
              <a:rPr lang="he-IL" sz="2800" dirty="0" smtClean="0"/>
              <a:t>  אז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985" y="2982698"/>
            <a:ext cx="1843202" cy="417424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09" y="4511207"/>
            <a:ext cx="5655335" cy="1523848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0138931" y="4249597"/>
            <a:ext cx="19728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144" y="4517013"/>
            <a:ext cx="3618509" cy="1523848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418" y="3886100"/>
            <a:ext cx="1285875" cy="331470"/>
          </a:xfrm>
          <a:prstGeom prst="rect">
            <a:avLst/>
          </a:prstGeom>
        </p:spPr>
      </p:pic>
      <p:cxnSp>
        <p:nvCxnSpPr>
          <p:cNvPr id="35" name="מחבר חץ ישר 34"/>
          <p:cNvCxnSpPr/>
          <p:nvPr/>
        </p:nvCxnSpPr>
        <p:spPr>
          <a:xfrm flipH="1">
            <a:off x="7051077" y="4391025"/>
            <a:ext cx="213323" cy="6484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647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47159" y="320312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457886" y="303031"/>
            <a:ext cx="50536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היחידה המקיימת ש: עבור מטריצות</a:t>
            </a:r>
            <a:endParaRPr lang="he-IL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0122582" y="1092600"/>
            <a:ext cx="19728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 אם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0" y="409993"/>
            <a:ext cx="1327709" cy="37970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619" y="1197454"/>
            <a:ext cx="5541264" cy="39776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221721" y="1140546"/>
            <a:ext cx="19728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וגם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81" y="1246327"/>
            <a:ext cx="3936492" cy="37947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1047620" y="1748995"/>
            <a:ext cx="6749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179" y="1864671"/>
            <a:ext cx="2645359" cy="417424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0138931" y="2902350"/>
            <a:ext cx="19728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 </a:t>
            </a:r>
            <a:r>
              <a:rPr lang="he-IL" sz="2800" dirty="0" smtClean="0"/>
              <a:t>  אם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00" y="2942465"/>
            <a:ext cx="3457575" cy="497891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813571" y="2902350"/>
            <a:ext cx="19728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 </a:t>
            </a:r>
            <a:r>
              <a:rPr lang="he-IL" sz="2800" dirty="0" smtClean="0"/>
              <a:t>  אז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985" y="2982698"/>
            <a:ext cx="1843202" cy="417424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10122582" y="4536395"/>
            <a:ext cx="19728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 אם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024" y="4456864"/>
            <a:ext cx="3263951" cy="507949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4813570" y="4533635"/>
            <a:ext cx="19728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 </a:t>
            </a:r>
            <a:r>
              <a:rPr lang="he-IL" sz="2800" dirty="0" smtClean="0"/>
              <a:t>  אז</a:t>
            </a:r>
            <a:endParaRPr lang="he-IL" sz="28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985" y="4594245"/>
            <a:ext cx="1898523" cy="417424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10122582" y="5693830"/>
            <a:ext cx="19728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3. </a:t>
            </a:r>
            <a:endParaRPr lang="he-IL" sz="2800" dirty="0"/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932" y="5799626"/>
            <a:ext cx="1134085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82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תכונות בסיסיות:</a:t>
            </a:r>
            <a:endParaRPr lang="he-IL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648076" y="1092600"/>
            <a:ext cx="84473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 אם למטריצה יש שורת אפסים אזי הדטרמיננטה שלה =0</a:t>
            </a:r>
            <a:endParaRPr lang="he-IL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276225" y="1959375"/>
            <a:ext cx="118192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 אם למטריצה יש שורה שהיא כפולה של שורה אחרת אזי הדטרמיננטה שלה =0</a:t>
            </a:r>
            <a:endParaRPr lang="he-IL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276225" y="2978550"/>
            <a:ext cx="118192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3. פעולה שורה 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626" y="2978550"/>
            <a:ext cx="4631893" cy="50794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85825" y="2963279"/>
            <a:ext cx="35419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אינה משנה דטרמיננטה</a:t>
            </a:r>
            <a:endParaRPr lang="he-IL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276225" y="3998729"/>
            <a:ext cx="1181920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4</a:t>
            </a:r>
            <a:r>
              <a:rPr lang="he-IL" sz="2800" dirty="0" smtClean="0"/>
              <a:t>. עבור מטריצה </a:t>
            </a:r>
            <a:r>
              <a:rPr lang="he-IL" sz="2800" dirty="0" err="1" smtClean="0"/>
              <a:t>משולשית</a:t>
            </a:r>
            <a:r>
              <a:rPr lang="he-IL" sz="2800" dirty="0" smtClean="0"/>
              <a:t>  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142" y="4110720"/>
            <a:ext cx="289179" cy="299237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4010025" y="3998729"/>
            <a:ext cx="35419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מתקיים כי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73" y="4084854"/>
            <a:ext cx="3015006" cy="43502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3219451" y="3825312"/>
            <a:ext cx="2161133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מכפלת </a:t>
            </a:r>
          </a:p>
          <a:p>
            <a:pPr algn="ctr"/>
            <a:r>
              <a:rPr lang="he-IL" sz="2800" dirty="0" smtClean="0"/>
              <a:t>איברי האלכסון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803" y="5088758"/>
            <a:ext cx="3976982" cy="1504862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827" y="5607331"/>
            <a:ext cx="372161" cy="233858"/>
          </a:xfrm>
          <a:prstGeom prst="rect">
            <a:avLst/>
          </a:prstGeom>
        </p:spPr>
      </p:pic>
      <p:sp>
        <p:nvSpPr>
          <p:cNvPr id="18" name="אליפסה 17"/>
          <p:cNvSpPr/>
          <p:nvPr/>
        </p:nvSpPr>
        <p:spPr>
          <a:xfrm rot="18108098">
            <a:off x="9544174" y="4279049"/>
            <a:ext cx="693451" cy="325781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348" y="5506747"/>
            <a:ext cx="2469338" cy="43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68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/>
      <p:bldP spid="28" grpId="0"/>
      <p:bldP spid="29" grpId="0"/>
      <p:bldP spid="30" grpId="0"/>
      <p:bldP spid="33" grpId="0"/>
      <p:bldP spid="36" grpId="0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47159" y="320312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457886" y="303031"/>
            <a:ext cx="50536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היחידה המקיימת ש: ...</a:t>
            </a:r>
            <a:endParaRPr lang="he-IL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134226" y="1092600"/>
            <a:ext cx="496120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חשב את הדטרמיננטה של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0" y="3650324"/>
            <a:ext cx="12034570" cy="1321460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976" y="976351"/>
            <a:ext cx="3630168" cy="136702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200650" y="2793366"/>
            <a:ext cx="68947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נדרג ונשמור על השינוי בדטרמיננטה-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06" y="5382900"/>
            <a:ext cx="4839462" cy="1367028"/>
          </a:xfrm>
          <a:prstGeom prst="rect">
            <a:avLst/>
          </a:prstGeom>
        </p:spPr>
      </p:pic>
      <p:sp>
        <p:nvSpPr>
          <p:cNvPr id="40" name="אליפסה 39"/>
          <p:cNvSpPr/>
          <p:nvPr/>
        </p:nvSpPr>
        <p:spPr>
          <a:xfrm rot="18108098">
            <a:off x="3249651" y="4649367"/>
            <a:ext cx="693451" cy="27682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545" y="5949485"/>
            <a:ext cx="372161" cy="233858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339" y="5648989"/>
            <a:ext cx="4375404" cy="417424"/>
          </a:xfrm>
          <a:prstGeom prst="rect">
            <a:avLst/>
          </a:prstGeom>
        </p:spPr>
      </p:pic>
      <p:sp>
        <p:nvSpPr>
          <p:cNvPr id="37" name="סוגר מסולסל ימני 36"/>
          <p:cNvSpPr/>
          <p:nvPr/>
        </p:nvSpPr>
        <p:spPr>
          <a:xfrm rot="5400000">
            <a:off x="9437108" y="5023701"/>
            <a:ext cx="355439" cy="244086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53" name="מחבר חץ ישר 52"/>
          <p:cNvCxnSpPr>
            <a:endCxn id="37" idx="1"/>
          </p:cNvCxnSpPr>
          <p:nvPr/>
        </p:nvCxnSpPr>
        <p:spPr>
          <a:xfrm flipV="1">
            <a:off x="4762500" y="6421854"/>
            <a:ext cx="4852328" cy="1789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521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 animBg="1"/>
      <p:bldP spid="3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867144" y="303031"/>
            <a:ext cx="48554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 מוגדרת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677" y="409993"/>
            <a:ext cx="2738399" cy="309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47159" y="320312"/>
            <a:ext cx="4785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   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457886" y="303031"/>
            <a:ext cx="50536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היחידה המקיימת ש: ...</a:t>
            </a:r>
            <a:endParaRPr lang="he-IL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134226" y="1092600"/>
            <a:ext cx="496120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חשב את הדטרמיננטה של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0" y="3650324"/>
            <a:ext cx="12034570" cy="1321460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976" y="976351"/>
            <a:ext cx="3630168" cy="136702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200650" y="2793366"/>
            <a:ext cx="68947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נדרג ונשמור על השינוי בדטרמיננטה-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06" y="5382900"/>
            <a:ext cx="4839462" cy="1367028"/>
          </a:xfrm>
          <a:prstGeom prst="rect">
            <a:avLst/>
          </a:prstGeom>
        </p:spPr>
      </p:pic>
      <p:cxnSp>
        <p:nvCxnSpPr>
          <p:cNvPr id="18" name="מחבר חץ ישר 17"/>
          <p:cNvCxnSpPr/>
          <p:nvPr/>
        </p:nvCxnSpPr>
        <p:spPr>
          <a:xfrm>
            <a:off x="3076575" y="2981325"/>
            <a:ext cx="4562475" cy="26676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076450" y="2459628"/>
            <a:ext cx="10953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מינוס</a:t>
            </a:r>
            <a:endParaRPr lang="he-IL" sz="2800" dirty="0"/>
          </a:p>
        </p:txBody>
      </p:sp>
      <p:sp>
        <p:nvSpPr>
          <p:cNvPr id="40" name="אליפסה 39"/>
          <p:cNvSpPr/>
          <p:nvPr/>
        </p:nvSpPr>
        <p:spPr>
          <a:xfrm rot="18108098">
            <a:off x="3249651" y="4649367"/>
            <a:ext cx="693451" cy="276821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545" y="5949485"/>
            <a:ext cx="372161" cy="233858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338" y="5648990"/>
            <a:ext cx="4375404" cy="417424"/>
          </a:xfrm>
          <a:prstGeom prst="rect">
            <a:avLst/>
          </a:prstGeom>
        </p:spPr>
      </p:pic>
      <p:sp>
        <p:nvSpPr>
          <p:cNvPr id="37" name="סוגר מסולסל ימני 36"/>
          <p:cNvSpPr/>
          <p:nvPr/>
        </p:nvSpPr>
        <p:spPr>
          <a:xfrm rot="5400000">
            <a:off x="9437108" y="5023701"/>
            <a:ext cx="355439" cy="244086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48" name="מחבר חץ ישר 47"/>
          <p:cNvCxnSpPr/>
          <p:nvPr/>
        </p:nvCxnSpPr>
        <p:spPr>
          <a:xfrm>
            <a:off x="2762250" y="2990850"/>
            <a:ext cx="474726" cy="847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מחבר חץ ישר 52"/>
          <p:cNvCxnSpPr>
            <a:endCxn id="37" idx="1"/>
          </p:cNvCxnSpPr>
          <p:nvPr/>
        </p:nvCxnSpPr>
        <p:spPr>
          <a:xfrm flipV="1">
            <a:off x="4762500" y="6421854"/>
            <a:ext cx="4852328" cy="1789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מלבן 3"/>
          <p:cNvSpPr/>
          <p:nvPr/>
        </p:nvSpPr>
        <p:spPr>
          <a:xfrm>
            <a:off x="7277099" y="3838283"/>
            <a:ext cx="1857375" cy="952792"/>
          </a:xfrm>
          <a:prstGeom prst="rect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מלבן 20"/>
          <p:cNvSpPr/>
          <p:nvPr/>
        </p:nvSpPr>
        <p:spPr>
          <a:xfrm>
            <a:off x="191540" y="5469062"/>
            <a:ext cx="1857375" cy="952792"/>
          </a:xfrm>
          <a:prstGeom prst="rect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מלבן 22"/>
          <p:cNvSpPr/>
          <p:nvPr/>
        </p:nvSpPr>
        <p:spPr>
          <a:xfrm>
            <a:off x="343940" y="992312"/>
            <a:ext cx="1857375" cy="952792"/>
          </a:xfrm>
          <a:prstGeom prst="rect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 smtClean="0">
                <a:solidFill>
                  <a:schemeClr val="tx1"/>
                </a:solidFill>
              </a:rPr>
              <a:t>לא משפיע</a:t>
            </a:r>
          </a:p>
          <a:p>
            <a:pPr algn="ctr"/>
            <a:r>
              <a:rPr lang="he-IL" sz="2000" dirty="0" smtClean="0">
                <a:solidFill>
                  <a:schemeClr val="tx1"/>
                </a:solidFill>
              </a:rPr>
              <a:t>על הדטרמיננטה</a:t>
            </a:r>
          </a:p>
        </p:txBody>
      </p:sp>
    </p:spTree>
    <p:extLst>
      <p:ext uri="{BB962C8B-B14F-4D97-AF65-F5344CB8AC3E}">
        <p14:creationId xmlns:p14="http://schemas.microsoft.com/office/powerpoint/2010/main" val="109487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 animBg="1"/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991724" y="303031"/>
            <a:ext cx="17308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תכונות :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9991723" y="1003446"/>
            <a:ext cx="17308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</a:t>
            </a:r>
            <a:endParaRPr lang="he-IL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9991724" y="2103256"/>
            <a:ext cx="17308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9991722" y="4760076"/>
            <a:ext cx="17308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4.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9991723" y="3460241"/>
            <a:ext cx="17308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3.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150" y="1003446"/>
            <a:ext cx="1697355" cy="43754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989" y="2103256"/>
            <a:ext cx="2758516" cy="41742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207" y="3562547"/>
            <a:ext cx="3754298" cy="45514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8251" y="2909726"/>
            <a:ext cx="231343" cy="37467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326" y="4872067"/>
            <a:ext cx="289179" cy="29923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012990" y="4760075"/>
            <a:ext cx="21205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  </a:t>
            </a:r>
            <a:r>
              <a:rPr lang="he-IL" sz="2800" dirty="0" err="1" smtClean="0"/>
              <a:t>אמ"מ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341" y="4819784"/>
            <a:ext cx="1247242" cy="41742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585537" y="4736712"/>
            <a:ext cx="21205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במקרה ו</a:t>
            </a:r>
            <a:endParaRPr lang="he-IL" sz="28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666" y="4848703"/>
            <a:ext cx="289179" cy="29923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975720" y="4758641"/>
            <a:ext cx="27090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  מתקיים כי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05" y="5801591"/>
            <a:ext cx="2444191" cy="447599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691" y="5857817"/>
            <a:ext cx="3731666" cy="45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476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7" grpId="0"/>
      <p:bldP spid="31" grpId="0"/>
      <p:bldP spid="3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721616" y="338793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תהא</a:t>
            </a:r>
            <a:endParaRPr lang="he-IL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734050" y="338792"/>
            <a:ext cx="14995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בטא את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439468"/>
            <a:ext cx="1727530" cy="321869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739" y="391690"/>
            <a:ext cx="656311" cy="4174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21732" y="338792"/>
            <a:ext cx="14995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בעזרת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368" y="391690"/>
            <a:ext cx="447599" cy="41742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496550" y="1281768"/>
            <a:ext cx="12900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167" y="1234699"/>
            <a:ext cx="4128516" cy="204825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544" y="3531150"/>
            <a:ext cx="231343" cy="374675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4" y="4239869"/>
            <a:ext cx="3194883" cy="2068830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95" y="4247890"/>
            <a:ext cx="2361683" cy="2068830"/>
          </a:xfrm>
          <a:prstGeom prst="rect">
            <a:avLst/>
          </a:prstGeom>
        </p:spPr>
      </p:pic>
      <p:sp>
        <p:nvSpPr>
          <p:cNvPr id="36" name="קשת 35"/>
          <p:cNvSpPr/>
          <p:nvPr/>
        </p:nvSpPr>
        <p:spPr>
          <a:xfrm>
            <a:off x="1562603" y="3360822"/>
            <a:ext cx="1818792" cy="3280610"/>
          </a:xfrm>
          <a:prstGeom prst="arc">
            <a:avLst>
              <a:gd name="adj1" fmla="val 13371420"/>
              <a:gd name="adj2" fmla="val 2127685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761" y="4247890"/>
            <a:ext cx="2695740" cy="206883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663" y="4293153"/>
            <a:ext cx="2672054" cy="2068830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398" y="3254098"/>
            <a:ext cx="878031" cy="417424"/>
          </a:xfrm>
          <a:prstGeom prst="rect">
            <a:avLst/>
          </a:prstGeom>
        </p:spPr>
      </p:pic>
      <p:sp>
        <p:nvSpPr>
          <p:cNvPr id="18" name="קשת 17"/>
          <p:cNvSpPr/>
          <p:nvPr/>
        </p:nvSpPr>
        <p:spPr>
          <a:xfrm>
            <a:off x="4111489" y="3842981"/>
            <a:ext cx="1818792" cy="3280610"/>
          </a:xfrm>
          <a:prstGeom prst="arc">
            <a:avLst>
              <a:gd name="adj1" fmla="val 13371420"/>
              <a:gd name="adj2" fmla="val 2001763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קשת 18"/>
          <p:cNvSpPr/>
          <p:nvPr/>
        </p:nvSpPr>
        <p:spPr>
          <a:xfrm>
            <a:off x="7020501" y="3708540"/>
            <a:ext cx="1818792" cy="3280610"/>
          </a:xfrm>
          <a:prstGeom prst="arc">
            <a:avLst>
              <a:gd name="adj1" fmla="val 11272620"/>
              <a:gd name="adj2" fmla="val 2001763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447" y="5282305"/>
            <a:ext cx="417424" cy="45263"/>
          </a:xfrm>
          <a:prstGeom prst="rect">
            <a:avLst/>
          </a:prstGeom>
        </p:spPr>
      </p:pic>
      <p:sp>
        <p:nvSpPr>
          <p:cNvPr id="8" name="סוגר מסולסל שמאלי 7"/>
          <p:cNvSpPr/>
          <p:nvPr/>
        </p:nvSpPr>
        <p:spPr>
          <a:xfrm rot="5400000">
            <a:off x="10787075" y="2804403"/>
            <a:ext cx="303063" cy="238022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496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6" grpId="0" animBg="1"/>
      <p:bldP spid="18" grpId="0" animBg="1"/>
      <p:bldP spid="19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721616" y="338793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תהא</a:t>
            </a:r>
            <a:endParaRPr lang="he-IL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5734050" y="338792"/>
            <a:ext cx="14995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בטא את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439468"/>
            <a:ext cx="1727530" cy="321869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739" y="391690"/>
            <a:ext cx="716661" cy="4174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21732" y="338792"/>
            <a:ext cx="14995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בעזרת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368" y="391690"/>
            <a:ext cx="447599" cy="41742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496550" y="1281768"/>
            <a:ext cx="12900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739" y="2420515"/>
            <a:ext cx="2313432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03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721616" y="338793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תהא</a:t>
            </a:r>
            <a:endParaRPr lang="he-IL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2552700" y="338792"/>
            <a:ext cx="4680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אנטי סימטרית.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439468"/>
            <a:ext cx="1727530" cy="32186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10650" y="1912237"/>
            <a:ext cx="277593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נתון כי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912" y="2006626"/>
            <a:ext cx="1629461" cy="334442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7644" y="1187470"/>
            <a:ext cx="228829" cy="18859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736473" y="1020158"/>
            <a:ext cx="2128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הוכיחו כי אם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31373" y="1020158"/>
            <a:ext cx="2128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 זוגי אזי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070" y="1150962"/>
            <a:ext cx="289179" cy="29923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15592" y="1020158"/>
            <a:ext cx="2128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אינה הפיכה.</a:t>
            </a:r>
            <a:endParaRPr lang="he-IL" sz="2800" dirty="0"/>
          </a:p>
        </p:txBody>
      </p:sp>
      <p:cxnSp>
        <p:nvCxnSpPr>
          <p:cNvPr id="10" name="מחבר חץ ישר 9"/>
          <p:cNvCxnSpPr/>
          <p:nvPr/>
        </p:nvCxnSpPr>
        <p:spPr>
          <a:xfrm>
            <a:off x="6562725" y="885662"/>
            <a:ext cx="0" cy="9808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204" y="2616978"/>
            <a:ext cx="231343" cy="37467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912" y="3267564"/>
            <a:ext cx="2207819" cy="437541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935" y="3291646"/>
            <a:ext cx="915314" cy="417424"/>
          </a:xfrm>
          <a:prstGeom prst="rect">
            <a:avLst/>
          </a:prstGeom>
        </p:spPr>
      </p:pic>
      <p:cxnSp>
        <p:nvCxnSpPr>
          <p:cNvPr id="22" name="מחבר חץ ישר 21"/>
          <p:cNvCxnSpPr/>
          <p:nvPr/>
        </p:nvCxnSpPr>
        <p:spPr>
          <a:xfrm>
            <a:off x="4893165" y="3905250"/>
            <a:ext cx="0" cy="581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157935" y="4682455"/>
            <a:ext cx="107756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תכונה</a:t>
            </a:r>
            <a:endParaRPr lang="he-IL" sz="2800" dirty="0"/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110" y="3291646"/>
            <a:ext cx="1999107" cy="417424"/>
          </a:xfrm>
          <a:prstGeom prst="rect">
            <a:avLst/>
          </a:prstGeom>
        </p:spPr>
      </p:pic>
      <p:cxnSp>
        <p:nvCxnSpPr>
          <p:cNvPr id="27" name="מחבר חץ ישר 26"/>
          <p:cNvCxnSpPr/>
          <p:nvPr/>
        </p:nvCxnSpPr>
        <p:spPr>
          <a:xfrm>
            <a:off x="8023326" y="3905250"/>
            <a:ext cx="0" cy="581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382547" y="4682455"/>
            <a:ext cx="198311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 קודם</a:t>
            </a:r>
            <a:endParaRPr lang="he-IL" sz="28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596" y="3291646"/>
            <a:ext cx="1237183" cy="417424"/>
          </a:xfrm>
          <a:prstGeom prst="rect">
            <a:avLst/>
          </a:prstGeom>
        </p:spPr>
      </p:pic>
      <p:cxnSp>
        <p:nvCxnSpPr>
          <p:cNvPr id="29" name="מחבר חץ ישר 28"/>
          <p:cNvCxnSpPr/>
          <p:nvPr/>
        </p:nvCxnSpPr>
        <p:spPr>
          <a:xfrm>
            <a:off x="9010650" y="1543378"/>
            <a:ext cx="1257130" cy="17241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תמונה 3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016" y="3383429"/>
            <a:ext cx="372161" cy="233858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25" y="3228622"/>
            <a:ext cx="1873376" cy="417424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41" y="3905250"/>
            <a:ext cx="231343" cy="374675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91" y="4504511"/>
            <a:ext cx="1247241" cy="417424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41" y="5146521"/>
            <a:ext cx="231343" cy="374675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95" y="5823917"/>
            <a:ext cx="289179" cy="29923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-213583" y="6158567"/>
            <a:ext cx="2128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אינה הפיכה.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67974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8" grpId="0"/>
      <p:bldP spid="3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721616" y="338793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מטריצות</a:t>
            </a:r>
            <a:endParaRPr lang="he-IL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2051116" y="338792"/>
            <a:ext cx="4680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יקראו צמודות אם: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685" y="439265"/>
            <a:ext cx="2250567" cy="3847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05800" y="1557254"/>
            <a:ext cx="34807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הוכיחו שאם 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978" y="3391039"/>
            <a:ext cx="231343" cy="37467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19" y="413672"/>
            <a:ext cx="3170904" cy="34450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95016" y="748622"/>
            <a:ext cx="10644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</a:t>
            </a:r>
            <a:endParaRPr lang="he-IL" sz="2800" dirty="0"/>
          </a:p>
        </p:txBody>
      </p:sp>
      <p:pic>
        <p:nvPicPr>
          <p:cNvPr id="40" name="תמונה 3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814" y="1695480"/>
            <a:ext cx="2250567" cy="384734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685800" y="1557254"/>
            <a:ext cx="56967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צמודות אזי יש להם אותה דטרמיננטה.</a:t>
            </a:r>
            <a:endParaRPr lang="he-IL" sz="2800" dirty="0"/>
          </a:p>
        </p:txBody>
      </p:sp>
      <p:sp>
        <p:nvSpPr>
          <p:cNvPr id="42" name="TextBox 41"/>
          <p:cNvSpPr txBox="1"/>
          <p:nvPr/>
        </p:nvSpPr>
        <p:spPr>
          <a:xfrm>
            <a:off x="8305800" y="2223119"/>
            <a:ext cx="34807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נתון כי</a:t>
            </a:r>
            <a:endParaRPr lang="he-IL" sz="2800" dirty="0"/>
          </a:p>
        </p:txBody>
      </p:sp>
      <p:pic>
        <p:nvPicPr>
          <p:cNvPr id="43" name="תמונה 4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44" y="2563506"/>
            <a:ext cx="3170904" cy="34450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899" y="4024946"/>
            <a:ext cx="2675529" cy="447600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150" y="4024946"/>
            <a:ext cx="3082893" cy="447600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28" y="4024946"/>
            <a:ext cx="2630266" cy="575845"/>
          </a:xfrm>
          <a:prstGeom prst="rect">
            <a:avLst/>
          </a:prstGeom>
        </p:spPr>
      </p:pic>
      <p:cxnSp>
        <p:nvCxnSpPr>
          <p:cNvPr id="30" name="מחבר ישר 29"/>
          <p:cNvCxnSpPr/>
          <p:nvPr/>
        </p:nvCxnSpPr>
        <p:spPr>
          <a:xfrm>
            <a:off x="2247900" y="3690415"/>
            <a:ext cx="552450" cy="11431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מחבר ישר 47"/>
          <p:cNvCxnSpPr/>
          <p:nvPr/>
        </p:nvCxnSpPr>
        <p:spPr>
          <a:xfrm>
            <a:off x="529319" y="3690415"/>
            <a:ext cx="552450" cy="11431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סוגר מסולסל ימני 48"/>
          <p:cNvSpPr/>
          <p:nvPr/>
        </p:nvSpPr>
        <p:spPr>
          <a:xfrm rot="5400000">
            <a:off x="1492476" y="3834051"/>
            <a:ext cx="320902" cy="25234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0" name="TextBox 49"/>
          <p:cNvSpPr txBox="1"/>
          <p:nvPr/>
        </p:nvSpPr>
        <p:spPr>
          <a:xfrm>
            <a:off x="391205" y="5489412"/>
            <a:ext cx="2523443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 smtClean="0"/>
              <a:t>סקלארים</a:t>
            </a:r>
            <a:endParaRPr lang="he-IL" sz="2800" dirty="0" smtClean="0"/>
          </a:p>
          <a:p>
            <a:pPr algn="ctr"/>
            <a:r>
              <a:rPr lang="he-IL" sz="2800" dirty="0" smtClean="0"/>
              <a:t> ולכן מתחלפים</a:t>
            </a:r>
            <a:endParaRPr lang="he-IL" sz="2800" dirty="0"/>
          </a:p>
        </p:txBody>
      </p:sp>
      <p:pic>
        <p:nvPicPr>
          <p:cNvPr id="51" name="תמונה 5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978" y="5157163"/>
            <a:ext cx="231343" cy="374675"/>
          </a:xfrm>
          <a:prstGeom prst="rect">
            <a:avLst/>
          </a:prstGeom>
        </p:spPr>
      </p:pic>
      <p:pic>
        <p:nvPicPr>
          <p:cNvPr id="53" name="תמונה 5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323" y="5794064"/>
            <a:ext cx="1576651" cy="417425"/>
          </a:xfrm>
          <a:prstGeom prst="rect">
            <a:avLst/>
          </a:prstGeom>
        </p:spPr>
      </p:pic>
      <p:cxnSp>
        <p:nvCxnSpPr>
          <p:cNvPr id="55" name="מחבר חץ ישר 54"/>
          <p:cNvCxnSpPr/>
          <p:nvPr/>
        </p:nvCxnSpPr>
        <p:spPr>
          <a:xfrm flipH="1">
            <a:off x="6335320" y="4460640"/>
            <a:ext cx="94453" cy="7836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144264" y="5462911"/>
            <a:ext cx="2523443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דטרמיננטה </a:t>
            </a:r>
          </a:p>
          <a:p>
            <a:pPr algn="ctr"/>
            <a:r>
              <a:rPr lang="he-IL" sz="2800" dirty="0" smtClean="0"/>
              <a:t>היא כפלית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20697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1" grpId="0"/>
      <p:bldP spid="42" grpId="0"/>
      <p:bldP spid="49" grpId="0" animBg="1"/>
      <p:bldP spid="50" grpId="0"/>
      <p:bldP spid="5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268095" y="338793"/>
            <a:ext cx="651848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מטריצת בלוקים היא מטריצה מהצורה 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616" y="196850"/>
            <a:ext cx="1546479" cy="100332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0658474" y="1672293"/>
            <a:ext cx="12138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כאשר 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063" y="1744050"/>
            <a:ext cx="1838173" cy="37970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543676" y="1600535"/>
            <a:ext cx="15948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מטריצות.</a:t>
            </a:r>
            <a:endParaRPr lang="he-IL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2590800" y="2528738"/>
            <a:ext cx="720505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שימ</a:t>
            </a:r>
            <a:r>
              <a:rPr lang="he-IL" sz="2800" dirty="0" smtClean="0"/>
              <a:t>ו לב כי כל מטריצה היא מטריצה בלוקים. </a:t>
            </a:r>
          </a:p>
          <a:p>
            <a:r>
              <a:rPr lang="he-IL" sz="2800" dirty="0" smtClean="0"/>
              <a:t>ההגדרה היא בעיקר לסימון הבלוקים ולא המטריצה </a:t>
            </a:r>
            <a:endParaRPr lang="he-IL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9148996" y="4494291"/>
            <a:ext cx="26044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למשל: המטריצה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393" y="4015443"/>
            <a:ext cx="3362020" cy="200413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444008" y="4494291"/>
            <a:ext cx="36413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היא מטריצת בלוקים.</a:t>
            </a:r>
            <a:endParaRPr lang="he-IL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0" y="5951616"/>
            <a:ext cx="24412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מה הבלוקים?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43396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/>
      <p:bldP spid="3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900" y="987425"/>
            <a:ext cx="3362020" cy="202173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520" y="987425"/>
            <a:ext cx="3362020" cy="202173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50" y="4016375"/>
            <a:ext cx="3362020" cy="202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69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268095" y="338793"/>
            <a:ext cx="651848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עבור מטריצת בלוקים מהצורה 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585" y="263311"/>
            <a:ext cx="2409665" cy="100332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0658474" y="1672293"/>
            <a:ext cx="12138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כאשר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855" y="1756689"/>
            <a:ext cx="822274" cy="37970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905625" y="1637716"/>
            <a:ext cx="27092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מטריצות ריבועיות.</a:t>
            </a:r>
            <a:endParaRPr lang="he-IL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5586180" y="2898106"/>
            <a:ext cx="62004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למשל: נחשב את הדטרמיננטה 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28" y="266587"/>
            <a:ext cx="2424347" cy="10033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703716" y="430439"/>
            <a:ext cx="8152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או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3991054" y="1625633"/>
            <a:ext cx="19907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מתקיים כי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30" y="1718970"/>
            <a:ext cx="2579980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699" y="2680702"/>
            <a:ext cx="4066108" cy="252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0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268095" y="338793"/>
            <a:ext cx="651848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עבור מטריצת בלוקים מהצורה 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585" y="263311"/>
            <a:ext cx="2409665" cy="100332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0658474" y="1672293"/>
            <a:ext cx="12138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כאשר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855" y="1756689"/>
            <a:ext cx="822274" cy="37970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905625" y="1637716"/>
            <a:ext cx="27092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מטריצות ריבועיות.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28" y="266587"/>
            <a:ext cx="2424347" cy="10033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703716" y="430439"/>
            <a:ext cx="8152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או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3991054" y="1625633"/>
            <a:ext cx="19907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מתקיים כי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30" y="1718970"/>
            <a:ext cx="2579980" cy="41742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699" y="2680702"/>
            <a:ext cx="4066108" cy="252717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931" y="3800221"/>
            <a:ext cx="5738318" cy="152384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586180" y="2898106"/>
            <a:ext cx="62004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למשל: נחשב את הדטרמיננטה 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696" y="6054726"/>
            <a:ext cx="1473556" cy="357073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034" y="5740599"/>
            <a:ext cx="4996511" cy="102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7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8277225" y="338793"/>
            <a:ext cx="35093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נגדיר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451" y="220935"/>
            <a:ext cx="7513625" cy="325640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277225" y="4377393"/>
            <a:ext cx="35093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חשב את </a:t>
            </a:r>
            <a:r>
              <a:rPr lang="he-IL" sz="2800" dirty="0" err="1" smtClean="0"/>
              <a:t>הדטרמיננה</a:t>
            </a:r>
            <a:r>
              <a:rPr lang="he-IL" sz="2800" dirty="0" smtClean="0"/>
              <a:t> 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11" y="4483189"/>
            <a:ext cx="676427" cy="41742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11" y="5102325"/>
            <a:ext cx="6166485" cy="113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68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229349" y="338793"/>
            <a:ext cx="5557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נבצע פעולות לפישוט המטריצה 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" y="2592088"/>
            <a:ext cx="3786390" cy="24822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0975" y="1186518"/>
            <a:ext cx="11605605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AutoNum type="arabicPeriod"/>
            </a:pPr>
            <a:r>
              <a:rPr lang="he-IL" sz="2500" dirty="0" smtClean="0"/>
              <a:t>נחבר </a:t>
            </a:r>
            <a:r>
              <a:rPr lang="he-IL" sz="2500" dirty="0" smtClean="0"/>
              <a:t>לשורה האחרונה את </a:t>
            </a:r>
            <a:r>
              <a:rPr lang="he-IL" sz="2500" dirty="0" smtClean="0"/>
              <a:t>שורה 1, </a:t>
            </a:r>
            <a:r>
              <a:rPr lang="he-IL" sz="2500" dirty="0" smtClean="0"/>
              <a:t>את </a:t>
            </a:r>
            <a:r>
              <a:rPr lang="he-IL" sz="2500" dirty="0" smtClean="0"/>
              <a:t>שורה 2,...,את שורה </a:t>
            </a:r>
            <a:r>
              <a:rPr lang="en-US" sz="2500" dirty="0" smtClean="0"/>
              <a:t>n-1</a:t>
            </a:r>
            <a:r>
              <a:rPr lang="he-IL" sz="2500" dirty="0" smtClean="0"/>
              <a:t> . </a:t>
            </a:r>
          </a:p>
          <a:p>
            <a:r>
              <a:rPr lang="he-IL" sz="2500" dirty="0"/>
              <a:t>	</a:t>
            </a:r>
            <a:r>
              <a:rPr lang="he-IL" sz="2500" dirty="0" smtClean="0"/>
              <a:t>			</a:t>
            </a:r>
            <a:r>
              <a:rPr lang="he-IL" sz="2500" dirty="0" smtClean="0"/>
              <a:t>הדטרמיננטה </a:t>
            </a:r>
            <a:r>
              <a:rPr lang="he-IL" sz="2500" dirty="0" smtClean="0"/>
              <a:t>לא משתנה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25" y="5618099"/>
            <a:ext cx="492862" cy="364617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303" y="2592087"/>
            <a:ext cx="8010524" cy="248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48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229349" y="338793"/>
            <a:ext cx="5557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נבצע פעולות לפישוט המטריצה 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6" y="2372797"/>
            <a:ext cx="6305550" cy="24822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0975" y="1186518"/>
            <a:ext cx="1160560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2. נוציא </a:t>
            </a:r>
            <a:r>
              <a:rPr lang="he-IL" sz="2500" dirty="0" err="1" smtClean="0"/>
              <a:t>סקלאר</a:t>
            </a:r>
            <a:r>
              <a:rPr lang="he-IL" sz="2500" dirty="0" smtClean="0"/>
              <a:t> משותף מהשורה האחרונה</a:t>
            </a:r>
            <a:endParaRPr lang="he-IL" sz="25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725" y="2372796"/>
            <a:ext cx="5526577" cy="248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6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229349" y="338793"/>
            <a:ext cx="5557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נבצע פעולות לפישוט המטריצה </a:t>
            </a:r>
            <a:endParaRPr lang="he-IL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80975" y="1186518"/>
            <a:ext cx="11605605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3. נחסר את השורה האחרונה </a:t>
            </a:r>
            <a:r>
              <a:rPr lang="he-IL" sz="2500" dirty="0" smtClean="0"/>
              <a:t>משורה 1, משורה 2,..., שורה </a:t>
            </a:r>
            <a:r>
              <a:rPr lang="en-US" sz="2500" dirty="0" smtClean="0"/>
              <a:t>n-1 </a:t>
            </a:r>
            <a:r>
              <a:rPr lang="he-IL" sz="2500" dirty="0" smtClean="0"/>
              <a:t>.</a:t>
            </a:r>
            <a:endParaRPr lang="he-IL" sz="2500" dirty="0" smtClean="0"/>
          </a:p>
          <a:p>
            <a:pPr algn="ctr"/>
            <a:r>
              <a:rPr lang="he-IL" sz="2500" dirty="0" smtClean="0"/>
              <a:t>לא משנה דטרמיננטה 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47" y="2372796"/>
            <a:ext cx="5533606" cy="248221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472" y="2468045"/>
            <a:ext cx="6305042" cy="229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68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229349" y="338793"/>
            <a:ext cx="5557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נבצע פעולות לפישוט המטריצה </a:t>
            </a:r>
            <a:endParaRPr lang="he-IL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80975" y="1186518"/>
            <a:ext cx="1160560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4. מטריצה </a:t>
            </a:r>
            <a:r>
              <a:rPr lang="he-IL" sz="2500" dirty="0" err="1" smtClean="0"/>
              <a:t>משולשית</a:t>
            </a:r>
            <a:r>
              <a:rPr lang="he-IL" sz="2500" dirty="0" smtClean="0"/>
              <a:t> ולכן שווה למכפלת איברי האלכסון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2468045"/>
            <a:ext cx="6305042" cy="229171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725" y="3444357"/>
            <a:ext cx="3745230" cy="33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43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229349" y="338793"/>
            <a:ext cx="5557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מסקנה ישירה: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026" y="4375025"/>
            <a:ext cx="5275631" cy="447599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451" y="220935"/>
            <a:ext cx="7513625" cy="32564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29349" y="4000176"/>
            <a:ext cx="5557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לא הפיכה </a:t>
            </a:r>
            <a:r>
              <a:rPr lang="he-IL" sz="2800" dirty="0" err="1" smtClean="0"/>
              <a:t>אמ"מ</a:t>
            </a:r>
            <a:endParaRPr lang="he-IL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6229349" y="5159469"/>
            <a:ext cx="5557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אמ"מ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027" y="5682689"/>
            <a:ext cx="2459279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63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8277225" y="338793"/>
            <a:ext cx="35093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נגדיר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451" y="220935"/>
            <a:ext cx="8089468" cy="325640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277225" y="4377393"/>
            <a:ext cx="350935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חשב את </a:t>
            </a:r>
            <a:r>
              <a:rPr lang="he-IL" sz="2800" dirty="0" err="1" smtClean="0"/>
              <a:t>הדטרמיננה</a:t>
            </a:r>
            <a:r>
              <a:rPr lang="he-IL" sz="2800" dirty="0" smtClean="0"/>
              <a:t> 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11" y="4483189"/>
            <a:ext cx="676427" cy="41742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11" y="5102324"/>
            <a:ext cx="7122795" cy="113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6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229349" y="338793"/>
            <a:ext cx="5557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נפתח לפי שורה ראשונה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6" y="1410988"/>
            <a:ext cx="4176441" cy="248221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900" y="446024"/>
            <a:ext cx="492862" cy="364617"/>
          </a:xfrm>
          <a:prstGeom prst="rect">
            <a:avLst/>
          </a:prstGeom>
        </p:spPr>
      </p:pic>
      <p:sp>
        <p:nvSpPr>
          <p:cNvPr id="8" name="אליפסה 7"/>
          <p:cNvSpPr/>
          <p:nvPr/>
        </p:nvSpPr>
        <p:spPr>
          <a:xfrm>
            <a:off x="350534" y="1294166"/>
            <a:ext cx="813844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9" name="מחבר ישר 8"/>
          <p:cNvCxnSpPr/>
          <p:nvPr/>
        </p:nvCxnSpPr>
        <p:spPr>
          <a:xfrm flipH="1">
            <a:off x="685800" y="1353838"/>
            <a:ext cx="15854" cy="248221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ישר 10"/>
          <p:cNvCxnSpPr/>
          <p:nvPr/>
        </p:nvCxnSpPr>
        <p:spPr>
          <a:xfrm flipH="1" flipV="1">
            <a:off x="458392" y="1485913"/>
            <a:ext cx="3065858" cy="7562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מלבן 13"/>
          <p:cNvSpPr/>
          <p:nvPr/>
        </p:nvSpPr>
        <p:spPr>
          <a:xfrm>
            <a:off x="1164378" y="1795629"/>
            <a:ext cx="2455122" cy="2100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2" name="מחבר חץ ישר 11"/>
          <p:cNvCxnSpPr/>
          <p:nvPr/>
        </p:nvCxnSpPr>
        <p:spPr>
          <a:xfrm>
            <a:off x="2295525" y="3952875"/>
            <a:ext cx="0" cy="5810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תמונה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762" y="4533900"/>
            <a:ext cx="5670804" cy="1973580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285" y="2386233"/>
            <a:ext cx="1103910" cy="417424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042" y="2420435"/>
            <a:ext cx="1616886" cy="44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87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229349" y="338793"/>
            <a:ext cx="5557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נפתח לפי שורה ראשונה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6" y="1410988"/>
            <a:ext cx="4176441" cy="248221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900" y="446024"/>
            <a:ext cx="492862" cy="364617"/>
          </a:xfrm>
          <a:prstGeom prst="rect">
            <a:avLst/>
          </a:prstGeom>
        </p:spPr>
      </p:pic>
      <p:sp>
        <p:nvSpPr>
          <p:cNvPr id="8" name="אליפסה 7"/>
          <p:cNvSpPr/>
          <p:nvPr/>
        </p:nvSpPr>
        <p:spPr>
          <a:xfrm>
            <a:off x="902984" y="1294166"/>
            <a:ext cx="813844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9" name="מחבר ישר 8"/>
          <p:cNvCxnSpPr/>
          <p:nvPr/>
        </p:nvCxnSpPr>
        <p:spPr>
          <a:xfrm flipH="1">
            <a:off x="1247775" y="1353838"/>
            <a:ext cx="15854" cy="248221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ישר 10"/>
          <p:cNvCxnSpPr/>
          <p:nvPr/>
        </p:nvCxnSpPr>
        <p:spPr>
          <a:xfrm flipH="1" flipV="1">
            <a:off x="458392" y="1485913"/>
            <a:ext cx="3065858" cy="7562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מחבר חץ ישר 11"/>
          <p:cNvCxnSpPr/>
          <p:nvPr/>
        </p:nvCxnSpPr>
        <p:spPr>
          <a:xfrm>
            <a:off x="2295525" y="3952875"/>
            <a:ext cx="0" cy="5810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110" y="2443383"/>
            <a:ext cx="1340283" cy="417424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922" y="4791075"/>
            <a:ext cx="3298088" cy="167754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336" y="2443383"/>
            <a:ext cx="2587523" cy="45011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925" y="2476072"/>
            <a:ext cx="585902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98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229349" y="338793"/>
            <a:ext cx="5557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חישוב עזר: נחשב את הדטרמיננטה של 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97" y="338793"/>
            <a:ext cx="6657975" cy="24669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229348" y="3897776"/>
            <a:ext cx="5557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נפתח לפי העמודה הראשונה</a:t>
            </a:r>
            <a:endParaRPr lang="he-IL" sz="2800" dirty="0"/>
          </a:p>
        </p:txBody>
      </p:sp>
      <p:sp>
        <p:nvSpPr>
          <p:cNvPr id="22" name="אליפסה 21"/>
          <p:cNvSpPr/>
          <p:nvPr/>
        </p:nvSpPr>
        <p:spPr>
          <a:xfrm>
            <a:off x="1274459" y="236891"/>
            <a:ext cx="813844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23" name="מחבר ישר 22"/>
          <p:cNvCxnSpPr/>
          <p:nvPr/>
        </p:nvCxnSpPr>
        <p:spPr>
          <a:xfrm flipH="1">
            <a:off x="1681381" y="338793"/>
            <a:ext cx="15854" cy="248221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מחבר ישר 23"/>
          <p:cNvCxnSpPr/>
          <p:nvPr/>
        </p:nvCxnSpPr>
        <p:spPr>
          <a:xfrm flipH="1" flipV="1">
            <a:off x="1544736" y="474447"/>
            <a:ext cx="3065858" cy="7562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תמונה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0" y="5168900"/>
            <a:ext cx="1053617" cy="417424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0" y="5174318"/>
            <a:ext cx="2547290" cy="447599"/>
          </a:xfrm>
          <a:prstGeom prst="rect">
            <a:avLst/>
          </a:prstGeom>
        </p:spPr>
      </p:pic>
      <p:sp>
        <p:nvSpPr>
          <p:cNvPr id="25" name="מלבן 24"/>
          <p:cNvSpPr/>
          <p:nvPr/>
        </p:nvSpPr>
        <p:spPr>
          <a:xfrm>
            <a:off x="2104157" y="787630"/>
            <a:ext cx="2810743" cy="2100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27" name="מחבר חץ ישר 26"/>
          <p:cNvCxnSpPr/>
          <p:nvPr/>
        </p:nvCxnSpPr>
        <p:spPr>
          <a:xfrm>
            <a:off x="3568680" y="2896910"/>
            <a:ext cx="0" cy="5810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תמונה 2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188" y="3533159"/>
            <a:ext cx="915314" cy="364617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150" y="5204493"/>
            <a:ext cx="3185997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20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 animBg="1"/>
      <p:bldP spid="2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229349" y="338793"/>
            <a:ext cx="5557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נפתח לפי שורה ראשונה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6" y="1410988"/>
            <a:ext cx="4176441" cy="248221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900" y="446024"/>
            <a:ext cx="492862" cy="364617"/>
          </a:xfrm>
          <a:prstGeom prst="rect">
            <a:avLst/>
          </a:prstGeom>
        </p:spPr>
      </p:pic>
      <p:sp>
        <p:nvSpPr>
          <p:cNvPr id="8" name="אליפסה 7"/>
          <p:cNvSpPr/>
          <p:nvPr/>
        </p:nvSpPr>
        <p:spPr>
          <a:xfrm>
            <a:off x="902984" y="1294166"/>
            <a:ext cx="813844" cy="55073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9" name="מחבר ישר 8"/>
          <p:cNvCxnSpPr/>
          <p:nvPr/>
        </p:nvCxnSpPr>
        <p:spPr>
          <a:xfrm flipH="1">
            <a:off x="1247775" y="1353838"/>
            <a:ext cx="15854" cy="248221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ישר 10"/>
          <p:cNvCxnSpPr/>
          <p:nvPr/>
        </p:nvCxnSpPr>
        <p:spPr>
          <a:xfrm flipH="1" flipV="1">
            <a:off x="458392" y="1485913"/>
            <a:ext cx="3065858" cy="7562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מחבר חץ ישר 11"/>
          <p:cNvCxnSpPr/>
          <p:nvPr/>
        </p:nvCxnSpPr>
        <p:spPr>
          <a:xfrm>
            <a:off x="2295525" y="3952875"/>
            <a:ext cx="0" cy="5810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110" y="2443383"/>
            <a:ext cx="1340283" cy="417424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922" y="4791075"/>
            <a:ext cx="3298088" cy="167754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336" y="2443383"/>
            <a:ext cx="2587523" cy="45011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925" y="2476072"/>
            <a:ext cx="585902" cy="417424"/>
          </a:xfrm>
          <a:prstGeom prst="rect">
            <a:avLst/>
          </a:prstGeom>
        </p:spPr>
      </p:pic>
      <p:cxnSp>
        <p:nvCxnSpPr>
          <p:cNvPr id="13" name="מחבר ישר 12"/>
          <p:cNvCxnSpPr/>
          <p:nvPr/>
        </p:nvCxnSpPr>
        <p:spPr>
          <a:xfrm>
            <a:off x="2170563" y="4653682"/>
            <a:ext cx="3383" cy="195232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ישר 13"/>
          <p:cNvCxnSpPr/>
          <p:nvPr/>
        </p:nvCxnSpPr>
        <p:spPr>
          <a:xfrm flipH="1">
            <a:off x="1851762" y="4886325"/>
            <a:ext cx="2410405" cy="926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תמונה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216" y="3535451"/>
            <a:ext cx="3487751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85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229349" y="338793"/>
            <a:ext cx="5557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מסקנה: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967" y="473492"/>
            <a:ext cx="4350259" cy="41742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42" y="1416467"/>
            <a:ext cx="4350259" cy="417424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93" y="2349916"/>
            <a:ext cx="5788611" cy="502920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018" y="2392664"/>
            <a:ext cx="3696463" cy="417424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93" y="3368861"/>
            <a:ext cx="5997323" cy="50292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895" y="3426224"/>
            <a:ext cx="3696463" cy="417424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420" y="4525752"/>
            <a:ext cx="6092878" cy="462687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70" y="5739845"/>
            <a:ext cx="7013223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30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229349" y="338793"/>
            <a:ext cx="5557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מסקנה: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967" y="473492"/>
            <a:ext cx="4350259" cy="41742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42" y="1416467"/>
            <a:ext cx="4350259" cy="417424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665" y="1416467"/>
            <a:ext cx="4933648" cy="41742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67" y="2792467"/>
            <a:ext cx="3758565" cy="76009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777" y="3902075"/>
            <a:ext cx="231343" cy="37467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25" y="4626263"/>
            <a:ext cx="3115589" cy="417424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666" y="2388344"/>
            <a:ext cx="3892603" cy="417424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666" y="3337902"/>
            <a:ext cx="1355370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2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229349" y="338793"/>
            <a:ext cx="5557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טענה: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517" y="444589"/>
            <a:ext cx="2217878" cy="41742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48" y="3942498"/>
            <a:ext cx="4350259" cy="417424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956" y="2181403"/>
            <a:ext cx="4961307" cy="1003325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618" y="2566877"/>
            <a:ext cx="372160" cy="233858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65" y="2181403"/>
            <a:ext cx="4224528" cy="91783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892" y="4764764"/>
            <a:ext cx="1355370" cy="3143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29349" y="1326288"/>
            <a:ext cx="55572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באינדוקציה-</a:t>
            </a:r>
            <a:endParaRPr lang="he-IL" sz="2800" dirty="0"/>
          </a:p>
        </p:txBody>
      </p:sp>
      <p:pic>
        <p:nvPicPr>
          <p:cNvPr id="33" name="תמונה 3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698" y="1408104"/>
            <a:ext cx="1380516" cy="359588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440" y="3704465"/>
            <a:ext cx="228829" cy="18859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600889" y="1302729"/>
            <a:ext cx="1000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בסיס:</a:t>
            </a:r>
            <a:endParaRPr lang="he-IL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4552951" y="3518103"/>
            <a:ext cx="72336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צעד: נניח נכונות עד        ונוכיח עבור  </a:t>
            </a:r>
            <a:endParaRPr lang="he-IL" sz="28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127" y="3704465"/>
            <a:ext cx="228829" cy="188595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99" y="4713215"/>
            <a:ext cx="2640331" cy="417424"/>
          </a:xfrm>
          <a:prstGeom prst="rect">
            <a:avLst/>
          </a:prstGeom>
        </p:spPr>
      </p:pic>
      <p:cxnSp>
        <p:nvCxnSpPr>
          <p:cNvPr id="30" name="מחבר חץ ישר 29"/>
          <p:cNvCxnSpPr/>
          <p:nvPr/>
        </p:nvCxnSpPr>
        <p:spPr>
          <a:xfrm>
            <a:off x="1200150" y="5130639"/>
            <a:ext cx="0" cy="4700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0" y="5852853"/>
            <a:ext cx="24003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הנחת האינדוקציה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55433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1" grpId="0"/>
      <p:bldP spid="3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2665" y="0"/>
            <a:ext cx="35242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המטריצה </a:t>
            </a:r>
            <a:r>
              <a:rPr lang="en-US" sz="4000" dirty="0" err="1" smtClean="0">
                <a:cs typeface="+mj-cs"/>
              </a:rPr>
              <a:t>adj</a:t>
            </a:r>
            <a:endParaRPr lang="he-IL" sz="4000" dirty="0"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34575" y="938868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תהא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825" y="1039543"/>
            <a:ext cx="1727530" cy="32186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076575" y="938868"/>
            <a:ext cx="43951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המטריצה המצורפת היא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56" y="1039543"/>
            <a:ext cx="2635300" cy="41742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934575" y="1853268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ומוגדרת: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631" y="2611167"/>
            <a:ext cx="4895925" cy="467716"/>
          </a:xfrm>
          <a:prstGeom prst="rect">
            <a:avLst/>
          </a:prstGeom>
        </p:spPr>
      </p:pic>
      <p:cxnSp>
        <p:nvCxnSpPr>
          <p:cNvPr id="8" name="מחבר חץ ישר 7"/>
          <p:cNvCxnSpPr/>
          <p:nvPr/>
        </p:nvCxnSpPr>
        <p:spPr>
          <a:xfrm flipV="1">
            <a:off x="3409950" y="3495675"/>
            <a:ext cx="447675" cy="981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181101" y="4476750"/>
            <a:ext cx="29024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המשוחלפת במקום 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83" y="4558566"/>
            <a:ext cx="485318" cy="359588"/>
          </a:xfrm>
          <a:prstGeom prst="rect">
            <a:avLst/>
          </a:prstGeom>
        </p:spPr>
      </p:pic>
      <p:cxnSp>
        <p:nvCxnSpPr>
          <p:cNvPr id="36" name="מחבר חץ ישר 35"/>
          <p:cNvCxnSpPr/>
          <p:nvPr/>
        </p:nvCxnSpPr>
        <p:spPr>
          <a:xfrm flipH="1" flipV="1">
            <a:off x="7664450" y="3495675"/>
            <a:ext cx="333375" cy="1062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521940" y="4577615"/>
            <a:ext cx="29024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המינור </a:t>
            </a:r>
            <a:endParaRPr lang="he-IL" sz="2800" dirty="0"/>
          </a:p>
        </p:txBody>
      </p:sp>
      <p:pic>
        <p:nvPicPr>
          <p:cNvPr id="40" name="תמונה 3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454" y="4659431"/>
            <a:ext cx="485318" cy="359588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4708200" y="4554655"/>
            <a:ext cx="29024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של 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846" y="4682927"/>
            <a:ext cx="289179" cy="29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703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  <p:bldP spid="4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2665" y="0"/>
            <a:ext cx="35242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המטריצה </a:t>
            </a:r>
            <a:r>
              <a:rPr lang="en-US" sz="4000" dirty="0" err="1" smtClean="0">
                <a:cs typeface="+mj-cs"/>
              </a:rPr>
              <a:t>adj</a:t>
            </a:r>
            <a:endParaRPr lang="he-IL" sz="4000" dirty="0"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05901" y="938868"/>
            <a:ext cx="28426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מקרה פרטי: תהא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064" y="1039543"/>
            <a:ext cx="1644548" cy="36461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96000" y="922552"/>
            <a:ext cx="11376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: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926" y="2663828"/>
            <a:ext cx="7719822" cy="200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4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2665" y="0"/>
            <a:ext cx="35242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המטריצה </a:t>
            </a:r>
            <a:r>
              <a:rPr lang="en-US" sz="4000" dirty="0" err="1" smtClean="0">
                <a:cs typeface="+mj-cs"/>
              </a:rPr>
              <a:t>adj</a:t>
            </a:r>
            <a:endParaRPr lang="he-IL" sz="4000" dirty="0"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05901" y="1424247"/>
            <a:ext cx="28426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4505322" y="1424247"/>
            <a:ext cx="11376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27" y="3216279"/>
            <a:ext cx="4933645" cy="1503731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873" y="953811"/>
            <a:ext cx="4320083" cy="1503731"/>
          </a:xfrm>
          <a:prstGeom prst="rect">
            <a:avLst/>
          </a:prstGeom>
        </p:spPr>
      </p:pic>
      <p:sp>
        <p:nvSpPr>
          <p:cNvPr id="6" name="אליפסה 5"/>
          <p:cNvSpPr/>
          <p:nvPr/>
        </p:nvSpPr>
        <p:spPr>
          <a:xfrm>
            <a:off x="3198649" y="3696681"/>
            <a:ext cx="582776" cy="5429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0" name="מחבר ישר 9"/>
          <p:cNvCxnSpPr/>
          <p:nvPr/>
        </p:nvCxnSpPr>
        <p:spPr>
          <a:xfrm>
            <a:off x="7780788" y="834157"/>
            <a:ext cx="3383" cy="195232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ישר 10"/>
          <p:cNvCxnSpPr/>
          <p:nvPr/>
        </p:nvCxnSpPr>
        <p:spPr>
          <a:xfrm flipH="1">
            <a:off x="7476778" y="1705676"/>
            <a:ext cx="2410405" cy="926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מחבר חץ ישר 7"/>
          <p:cNvCxnSpPr/>
          <p:nvPr/>
        </p:nvCxnSpPr>
        <p:spPr>
          <a:xfrm>
            <a:off x="3798678" y="3968144"/>
            <a:ext cx="4088022" cy="871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914" y="3543575"/>
            <a:ext cx="3223717" cy="1023442"/>
          </a:xfrm>
          <a:prstGeom prst="rect">
            <a:avLst/>
          </a:prstGeom>
        </p:spPr>
      </p:pic>
      <p:sp>
        <p:nvSpPr>
          <p:cNvPr id="14" name="סוגר מסולסל שמאלי 13"/>
          <p:cNvSpPr/>
          <p:nvPr/>
        </p:nvSpPr>
        <p:spPr>
          <a:xfrm rot="16200000">
            <a:off x="10118909" y="3707003"/>
            <a:ext cx="337765" cy="236377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650" y="5370567"/>
            <a:ext cx="1858289" cy="29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1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2665" y="0"/>
            <a:ext cx="35242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המטריצה </a:t>
            </a:r>
            <a:r>
              <a:rPr lang="en-US" sz="4000" dirty="0" err="1" smtClean="0">
                <a:cs typeface="+mj-cs"/>
              </a:rPr>
              <a:t>adj</a:t>
            </a:r>
            <a:endParaRPr lang="he-IL" sz="4000" dirty="0"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05901" y="1424247"/>
            <a:ext cx="28426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4505322" y="1424247"/>
            <a:ext cx="11376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27" y="3216279"/>
            <a:ext cx="4933645" cy="1503731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873" y="953811"/>
            <a:ext cx="4320083" cy="150373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629" y="3850063"/>
            <a:ext cx="372161" cy="23385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352" y="3215127"/>
            <a:ext cx="5227853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81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2665" y="0"/>
            <a:ext cx="35242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המטריצה </a:t>
            </a:r>
            <a:r>
              <a:rPr lang="en-US" sz="4000" dirty="0" err="1" smtClean="0">
                <a:cs typeface="+mj-cs"/>
              </a:rPr>
              <a:t>adj</a:t>
            </a:r>
            <a:endParaRPr lang="he-IL" sz="4000" dirty="0"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34575" y="938868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תהא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825" y="1039543"/>
            <a:ext cx="1727530" cy="32186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076575" y="938868"/>
            <a:ext cx="43951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מתקיים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96" y="1039542"/>
            <a:ext cx="3439974" cy="417424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96" y="1896791"/>
            <a:ext cx="3437459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84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0072631" y="331573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29" y="1864108"/>
            <a:ext cx="3341903" cy="1503731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389" y="1864107"/>
            <a:ext cx="3341903" cy="1503731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990" y="1177925"/>
            <a:ext cx="289179" cy="29923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698" y="1177926"/>
            <a:ext cx="1169289" cy="417423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064" y="1864109"/>
            <a:ext cx="2366239" cy="1503731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530" y="2517903"/>
            <a:ext cx="279121" cy="98069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688" y="1177926"/>
            <a:ext cx="447599" cy="417423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807" y="1177925"/>
            <a:ext cx="196139" cy="281635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688" y="2331822"/>
            <a:ext cx="490347" cy="284150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38" y="4902582"/>
            <a:ext cx="3341903" cy="1503731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579" y="4947604"/>
            <a:ext cx="3341903" cy="1503731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530" y="5605412"/>
            <a:ext cx="279121" cy="98069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264" y="4947604"/>
            <a:ext cx="3341904" cy="150373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0072631" y="3945438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וגם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03610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2665" y="0"/>
            <a:ext cx="35242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המטריצה </a:t>
            </a:r>
            <a:r>
              <a:rPr lang="en-US" sz="4000" dirty="0" err="1" smtClean="0">
                <a:cs typeface="+mj-cs"/>
              </a:rPr>
              <a:t>adj</a:t>
            </a:r>
            <a:endParaRPr lang="he-IL" sz="4000" dirty="0"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34575" y="938868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תהא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825" y="1039543"/>
            <a:ext cx="1727530" cy="32186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076575" y="938868"/>
            <a:ext cx="43951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מתקיים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96" y="1039542"/>
            <a:ext cx="3439974" cy="417424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96" y="1896791"/>
            <a:ext cx="3437459" cy="4174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34575" y="2891493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מסקנה: אם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985" y="3003484"/>
            <a:ext cx="289179" cy="29923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553325" y="2891493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 אזי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561" y="3044605"/>
            <a:ext cx="3154860" cy="86318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934575" y="4956109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cxnSp>
        <p:nvCxnSpPr>
          <p:cNvPr id="14" name="מחבר חץ ישר 13"/>
          <p:cNvCxnSpPr/>
          <p:nvPr/>
        </p:nvCxnSpPr>
        <p:spPr>
          <a:xfrm>
            <a:off x="2936098" y="2495550"/>
            <a:ext cx="1072142" cy="24605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47438" y="4358378"/>
            <a:ext cx="2013931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ולכן ניתן להכפיל ב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63" y="4547509"/>
            <a:ext cx="450113" cy="575843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130" y="3044605"/>
            <a:ext cx="289179" cy="29923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93497" y="2932613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 ולכן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127" y="3712490"/>
            <a:ext cx="1247242" cy="417423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581" y="5024564"/>
            <a:ext cx="3105530" cy="575843"/>
          </a:xfrm>
          <a:prstGeom prst="rect">
            <a:avLst/>
          </a:prstGeom>
        </p:spPr>
      </p:pic>
      <p:sp>
        <p:nvSpPr>
          <p:cNvPr id="30" name="סוגר מסולסל ימני 29"/>
          <p:cNvSpPr/>
          <p:nvPr/>
        </p:nvSpPr>
        <p:spPr>
          <a:xfrm rot="5400000">
            <a:off x="4806561" y="4859427"/>
            <a:ext cx="281949" cy="176391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106" y="6303043"/>
            <a:ext cx="699059" cy="3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6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  <p:bldP spid="18" grpId="0"/>
      <p:bldP spid="24" grpId="0"/>
      <p:bldP spid="3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0072631" y="331573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29" y="1864108"/>
            <a:ext cx="3341903" cy="1503731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389" y="1864107"/>
            <a:ext cx="3341903" cy="1503731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990" y="1177925"/>
            <a:ext cx="289179" cy="29923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698" y="1177926"/>
            <a:ext cx="1169289" cy="417423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064" y="1864109"/>
            <a:ext cx="2366239" cy="1503731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530" y="2517903"/>
            <a:ext cx="279121" cy="98069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688" y="1177926"/>
            <a:ext cx="447599" cy="417423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807" y="1177925"/>
            <a:ext cx="196139" cy="281635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688" y="2331822"/>
            <a:ext cx="490347" cy="284150"/>
          </a:xfrm>
          <a:prstGeom prst="rect">
            <a:avLst/>
          </a:prstGeom>
        </p:spPr>
      </p:pic>
      <p:cxnSp>
        <p:nvCxnSpPr>
          <p:cNvPr id="3" name="מחבר ישר 2"/>
          <p:cNvCxnSpPr/>
          <p:nvPr/>
        </p:nvCxnSpPr>
        <p:spPr>
          <a:xfrm>
            <a:off x="4572000" y="3571875"/>
            <a:ext cx="2752725" cy="85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סוגר מסולסל ימני 20"/>
          <p:cNvSpPr/>
          <p:nvPr/>
        </p:nvSpPr>
        <p:spPr>
          <a:xfrm rot="5400000">
            <a:off x="5756445" y="3348081"/>
            <a:ext cx="324144" cy="320954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389" y="5894268"/>
            <a:ext cx="699059" cy="344500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449" y="5314653"/>
            <a:ext cx="7081113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50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85185E-6 L -0.26967 0.21018 " pathEditMode="relative" rAng="0" ptsTypes="AA">
                                      <p:cBhvr>
                                        <p:cTn id="8" dur="1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90" y="1050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9105901" y="938868"/>
            <a:ext cx="28426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תהא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627" y="1039544"/>
            <a:ext cx="1727530" cy="32186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96000" y="922552"/>
            <a:ext cx="19907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 אזי 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509" y="998173"/>
            <a:ext cx="3115589" cy="4475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05901" y="1938993"/>
            <a:ext cx="28426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303" y="1938331"/>
            <a:ext cx="3439974" cy="41742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618" y="2759075"/>
            <a:ext cx="231343" cy="3746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783509" y="2610530"/>
            <a:ext cx="284260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דטרמיננטה על שני האגפים</a:t>
            </a:r>
            <a:endParaRPr lang="he-IL" sz="20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303" y="3473216"/>
            <a:ext cx="3897632" cy="771983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382" y="3473215"/>
            <a:ext cx="2753488" cy="771983"/>
          </a:xfrm>
          <a:prstGeom prst="rect">
            <a:avLst/>
          </a:prstGeom>
        </p:spPr>
      </p:pic>
      <p:sp>
        <p:nvSpPr>
          <p:cNvPr id="16" name="סוגר מסולסל ימני 15"/>
          <p:cNvSpPr/>
          <p:nvPr/>
        </p:nvSpPr>
        <p:spPr>
          <a:xfrm rot="5400000">
            <a:off x="7254192" y="4072842"/>
            <a:ext cx="260127" cy="54768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069" y="4670355"/>
            <a:ext cx="236372" cy="18859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626115" y="5373860"/>
            <a:ext cx="284260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+תכונה:</a:t>
            </a:r>
            <a:endParaRPr lang="he-IL" sz="20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961" y="5356546"/>
            <a:ext cx="1687294" cy="417424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721" y="3650494"/>
            <a:ext cx="1154201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83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 animBg="1"/>
      <p:bldP spid="2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9105901" y="938868"/>
            <a:ext cx="28426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תהא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627" y="1039544"/>
            <a:ext cx="1727530" cy="32186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96000" y="922552"/>
            <a:ext cx="19907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 אזי 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509" y="998173"/>
            <a:ext cx="3115589" cy="4475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05901" y="1938993"/>
            <a:ext cx="28426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303" y="1938331"/>
            <a:ext cx="3439974" cy="41742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618" y="2759075"/>
            <a:ext cx="231343" cy="3746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783509" y="2610530"/>
            <a:ext cx="284260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דטרמיננטה על שני האגפים</a:t>
            </a:r>
            <a:endParaRPr lang="he-IL" sz="20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303" y="3473216"/>
            <a:ext cx="3897632" cy="771983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382" y="3473215"/>
            <a:ext cx="2753488" cy="771983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721" y="3650494"/>
            <a:ext cx="1154201" cy="417424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149" y="4936187"/>
            <a:ext cx="231343" cy="37467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698126" y="5343973"/>
            <a:ext cx="420067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ולכן ניתן להכפיל ב</a:t>
            </a:r>
            <a:endParaRPr lang="he-IL" sz="28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055" y="5473273"/>
            <a:ext cx="450113" cy="575843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223" y="4744627"/>
            <a:ext cx="289179" cy="29923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04812" y="4632635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 ולכן</a:t>
            </a:r>
            <a:endParaRPr lang="he-IL" sz="28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926" y="4744627"/>
            <a:ext cx="1247242" cy="417423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834" y="5808725"/>
            <a:ext cx="3115589" cy="44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45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2665" y="0"/>
            <a:ext cx="35242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המטריצה </a:t>
            </a:r>
            <a:r>
              <a:rPr lang="en-US" sz="4000" dirty="0" err="1" smtClean="0">
                <a:cs typeface="+mj-cs"/>
              </a:rPr>
              <a:t>adj</a:t>
            </a:r>
            <a:endParaRPr lang="he-IL" sz="4000" dirty="0"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34575" y="938868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תהא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825" y="1039543"/>
            <a:ext cx="1727530" cy="32186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076575" y="938868"/>
            <a:ext cx="43951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מתקיים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96" y="1039542"/>
            <a:ext cx="3439974" cy="417424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96" y="1896791"/>
            <a:ext cx="3437459" cy="4174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34575" y="2891493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מסקנה: אם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985" y="3003484"/>
            <a:ext cx="289179" cy="29923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553325" y="2891493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 אזי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561" y="3044605"/>
            <a:ext cx="3154860" cy="86318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934575" y="4844117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 </a:t>
            </a:r>
            <a:r>
              <a:rPr lang="he-IL" sz="2800" dirty="0" smtClean="0"/>
              <a:t>           אם</a:t>
            </a:r>
            <a:endParaRPr lang="he-IL" sz="28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985" y="4956108"/>
            <a:ext cx="289179" cy="29923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067551" y="4844117"/>
            <a:ext cx="24997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אינה הפיכה אזי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696" y="4897014"/>
            <a:ext cx="4196869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6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2665" y="0"/>
            <a:ext cx="35242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כלל קרמר</a:t>
            </a:r>
            <a:endParaRPr lang="he-IL" sz="4000" dirty="0"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34575" y="938868"/>
            <a:ext cx="20139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תהא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825" y="1039543"/>
            <a:ext cx="1727530" cy="32186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924051" y="938868"/>
            <a:ext cx="57763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 אזי מתקיים לכל מערכת משוואת 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300" y="1873250"/>
            <a:ext cx="1269873" cy="30426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372225" y="2720043"/>
            <a:ext cx="5576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קיים פתרון יחיד (שהוא                     )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364" y="2806888"/>
            <a:ext cx="1719986" cy="34952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372224" y="3474245"/>
            <a:ext cx="5576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ובנוסף מתקיים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75" y="3735855"/>
            <a:ext cx="1860804" cy="1752676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301" y="4612193"/>
            <a:ext cx="372161" cy="23385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709" y="4408510"/>
            <a:ext cx="2153425" cy="88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431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2665" y="0"/>
            <a:ext cx="35242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כלל קרמר</a:t>
            </a:r>
            <a:endParaRPr lang="he-IL" sz="4000" dirty="0">
              <a:cs typeface="+mj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81749" y="2302670"/>
            <a:ext cx="5576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כאשר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334" y="1187618"/>
            <a:ext cx="2153425" cy="885683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952" y="1478327"/>
            <a:ext cx="1269873" cy="30426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81749" y="1368850"/>
            <a:ext cx="5576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המערכת:</a:t>
            </a:r>
            <a:endParaRPr lang="he-IL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888509" y="1368850"/>
            <a:ext cx="5576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הפתרון היחיד: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6" y="4332357"/>
            <a:ext cx="5734049" cy="1503731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400" y="3398537"/>
            <a:ext cx="289179" cy="299237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373" y="4332356"/>
            <a:ext cx="4960235" cy="1503731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323" y="3398537"/>
            <a:ext cx="402336" cy="364617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043" y="4860478"/>
            <a:ext cx="372161" cy="2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4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2665" y="0"/>
            <a:ext cx="35242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כלל קרמר</a:t>
            </a:r>
            <a:endParaRPr lang="he-IL" sz="4000" dirty="0"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36327" y="756702"/>
            <a:ext cx="5576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המערכת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278" y="1523794"/>
            <a:ext cx="1269873" cy="3042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379195" y="1260617"/>
            <a:ext cx="139777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כאשר: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98" y="771929"/>
            <a:ext cx="4320082" cy="1503731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605" y="918566"/>
            <a:ext cx="1536421" cy="1503731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477" y="2519552"/>
            <a:ext cx="231343" cy="37467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65" y="3812623"/>
            <a:ext cx="3017519" cy="1503731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87" y="3741268"/>
            <a:ext cx="3017519" cy="1503731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243" y="3812622"/>
            <a:ext cx="3017519" cy="1503731"/>
          </a:xfrm>
          <a:prstGeom prst="rect">
            <a:avLst/>
          </a:prstGeom>
        </p:spPr>
      </p:pic>
      <p:sp>
        <p:nvSpPr>
          <p:cNvPr id="12" name="אליפסה 11"/>
          <p:cNvSpPr/>
          <p:nvPr/>
        </p:nvSpPr>
        <p:spPr>
          <a:xfrm>
            <a:off x="1524000" y="771929"/>
            <a:ext cx="771525" cy="150373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אליפסה 27"/>
          <p:cNvSpPr/>
          <p:nvPr/>
        </p:nvSpPr>
        <p:spPr>
          <a:xfrm>
            <a:off x="2472176" y="771929"/>
            <a:ext cx="771525" cy="150373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0" name="אליפסה 29"/>
          <p:cNvSpPr/>
          <p:nvPr/>
        </p:nvSpPr>
        <p:spPr>
          <a:xfrm>
            <a:off x="3370520" y="771929"/>
            <a:ext cx="944305" cy="150373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834" y="3195627"/>
            <a:ext cx="437540" cy="362102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016" y="3172375"/>
            <a:ext cx="447598" cy="362102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110" y="3174164"/>
            <a:ext cx="450113" cy="367131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420" y="6066449"/>
            <a:ext cx="1639518" cy="417423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605" y="6066448"/>
            <a:ext cx="1765246" cy="417423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518" y="6066447"/>
            <a:ext cx="1435835" cy="417423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36" y="2462187"/>
            <a:ext cx="1576653" cy="41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80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28" grpId="0" animBg="1"/>
      <p:bldP spid="28" grpId="1" animBg="1"/>
      <p:bldP spid="30" grpId="0" animBg="1"/>
      <p:bldP spid="30" grpId="1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2665" y="0"/>
            <a:ext cx="352425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כלל קרמר</a:t>
            </a:r>
            <a:endParaRPr lang="he-IL" sz="4000" dirty="0"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36327" y="756702"/>
            <a:ext cx="557628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המערכת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278" y="1523794"/>
            <a:ext cx="1269873" cy="3042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379195" y="1260617"/>
            <a:ext cx="139777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כאשר: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98" y="771929"/>
            <a:ext cx="4320082" cy="1503731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605" y="918566"/>
            <a:ext cx="1536421" cy="1503731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254" y="2849501"/>
            <a:ext cx="231343" cy="374676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93" y="4266224"/>
            <a:ext cx="1639518" cy="417423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29" y="5247298"/>
            <a:ext cx="1765246" cy="417423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29" y="6117885"/>
            <a:ext cx="1435835" cy="417423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93" y="3395637"/>
            <a:ext cx="1576653" cy="41742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080" y="3604348"/>
            <a:ext cx="2572436" cy="50543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081" y="4822045"/>
            <a:ext cx="2232965" cy="50795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080" y="6039743"/>
            <a:ext cx="2250567" cy="50543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617" y="4842162"/>
            <a:ext cx="372161" cy="233858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754" y="4842162"/>
            <a:ext cx="372161" cy="233858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652" y="4207225"/>
            <a:ext cx="1928698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6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39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0.5"/>
  <p:tag name="OUTPUTDPI" val="1200"/>
  <p:tag name="LATEXADDIN" val="\documentclass{article}&#10;\usepackage{amsmath}&#10;\usepackage{amssymb}&#10;\usepackage{amsthm}&#10;\usepackage{xcolor}&#10;\pagestyle{empty}&#10;\begin{document}&#10;&#10;&#10;$det(A)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3.5"/>
  <p:tag name="OUTPUTDPI" val="1200"/>
  <p:tag name="LATEXADDIN" val="\documentclass{article}&#10;\usepackage{amsmath}&#10;\usepackage{amssymb}&#10;\usepackage{amsthm}&#10;\usepackage{xcolor}&#10;\pagestyle{empty}&#10;\begin{document}&#10;&#10;&#10;$|A|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2"/>
  <p:tag name="OUTPUTDPI" val="1200"/>
  <p:tag name="LATEXADDIN" val="\documentclass{article}&#10;\usepackage{amsmath}&#10;\usepackage{amssymb}&#10;\usepackage{amsthm}&#10;\usepackage{xcolor}&#10;\pagestyle{empty}&#10;\begin{document}&#10;&#10;&#10;$\vert(a)\vert=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5"/>
  <p:tag name="ORIGINALWIDTH" val="627.7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&amp; b\\&#10;c &amp; d&#10;\end{pmatrix}&#10;\right\vert=&#10;$&#10;\end{document}"/>
  <p:tag name="IGUANATEXSIZE" val="33"/>
  <p:tag name="IGUANATEXCURSOR" val="211"/>
  <p:tag name="TRANSPARENCY" val="True"/>
  <p:tag name="FILENAME" val=""/>
  <p:tag name="INPUTTYPE" val="0"/>
  <p:tag name="LATEXENGINEID" val="0"/>
  <p:tag name="TEMPFOLDER" val="c:\temp\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7.7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n=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294"/>
  <p:tag name="OUTPUTDPI" val="1200"/>
  <p:tag name="LATEXADDIN" val="\documentclass{article}&#10;\usepackage{amsmath}&#10;\usepackage{amssymb}&#10;\usepackage{amsthm}&#10;\usepackage{xcolor}&#10;\pagestyle{empty}&#10;\begin{document}&#10;&#10;&#10;$n=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85.5"/>
  <p:tag name="OUTPUTDPI" val="1200"/>
  <p:tag name="LATEXADDIN" val="\documentclass{article}&#10;\usepackage{amsmath}&#10;\usepackage{amssymb}&#10;\usepackage{amsthm}&#10;\usepackage{xcolor}&#10;\pagestyle{empty}&#10;\begin{document}&#10;&#10;&#10;$ab-cd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294.75"/>
  <p:tag name="OUTPUTDPI" val="1200"/>
  <p:tag name="LATEXADDIN" val="\documentclass{article}&#10;\usepackage{amsmath}&#10;\usepackage{amssymb}&#10;\usepackage{amsthm}&#10;\usepackage{xcolor}&#10;\pagestyle{empty}&#10;\begin{document}&#10;&#10;&#10;$n=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4.5"/>
  <p:tag name="ORIGINALWIDTH" val="1259.2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_{1,1}&amp; a_{1,2} &amp;a_{1,3}\\&#10;a_{2,1}&amp; a_{2,2} &amp;a_{2,3}\\&#10;a_{3,1}&amp; a_{3,2} &amp;a_{3,3}\\&#10;\end{pmatrix}&#10;\right\vert=&#10;$&#10;\end{document}"/>
  <p:tag name="IGUANATEXSIZE" val="33"/>
  <p:tag name="IGUANATEXCURSOR" val="231"/>
  <p:tag name="TRANSPARENCY" val="True"/>
  <p:tag name="FILENAME" val=""/>
  <p:tag name="INPUTTYPE" val="0"/>
  <p:tag name="LATEXENGINEID" val="0"/>
  <p:tag name="TEMPFOLDER" val="c:\temp\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5"/>
  <p:tag name="ORIGINALWIDTH" val="1317.7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2&amp; -1\\&#10;3&amp; 4&#10;\end{pmatrix}&#10;\right\vert=&#10;8+3 =11&#10;$&#10;\end{document}"/>
  <p:tag name="IGUANATEXSIZE" val="33"/>
  <p:tag name="IGUANATEXCURSOR" val="218"/>
  <p:tag name="TRANSPARENCY" val="True"/>
  <p:tag name="FILENAME" val=""/>
  <p:tag name="INPUTTYPE" val="0"/>
  <p:tag name="LATEXENGINEID" val="0"/>
  <p:tag name="TEMPFOLDER" val="c:\temp\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2"/>
  <p:tag name="OUTPUTDPI" val="1200"/>
  <p:tag name="LATEXADDIN" val="\documentclass{article}&#10;\usepackage{amsmath}&#10;\usepackage{amssymb}&#10;\usepackage{amsthm}&#10;\usepackage{xcolor}&#10;\pagestyle{empty}&#10;\begin{document}&#10;&#10;&#10;$\vert(a)\vert=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5"/>
  <p:tag name="ORIGINALWIDTH" val="627.7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&amp; b\\&#10;c &amp; d&#10;\end{pmatrix}&#10;\right\vert=&#10;$&#10;\end{document}"/>
  <p:tag name="IGUANATEXSIZE" val="33"/>
  <p:tag name="IGUANATEXCURSOR" val="211"/>
  <p:tag name="TRANSPARENCY" val="True"/>
  <p:tag name="FILENAME" val=""/>
  <p:tag name="INPUTTYPE" val="0"/>
  <p:tag name="LATEXENGINEID" val="0"/>
  <p:tag name="TEMPFOLDER" val="c:\temp\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7.7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n=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294"/>
  <p:tag name="OUTPUTDPI" val="1200"/>
  <p:tag name="LATEXADDIN" val="\documentclass{article}&#10;\usepackage{amsmath}&#10;\usepackage{amssymb}&#10;\usepackage{amsthm}&#10;\usepackage{xcolor}&#10;\pagestyle{empty}&#10;\begin{document}&#10;&#10;&#10;$n=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85.5"/>
  <p:tag name="OUTPUTDPI" val="1200"/>
  <p:tag name="LATEXADDIN" val="\documentclass{article}&#10;\usepackage{amsmath}&#10;\usepackage{amssymb}&#10;\usepackage{amsthm}&#10;\usepackage{xcolor}&#10;\pagestyle{empty}&#10;\begin{document}&#10;&#10;&#10;$ab-cd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294.75"/>
  <p:tag name="OUTPUTDPI" val="1200"/>
  <p:tag name="LATEXADDIN" val="\documentclass{article}&#10;\usepackage{amsmath}&#10;\usepackage{amssymb}&#10;\usepackage{amsthm}&#10;\usepackage{xcolor}&#10;\pagestyle{empty}&#10;\begin{document}&#10;&#10;&#10;$n=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4.5"/>
  <p:tag name="ORIGINALWIDTH" val="1259.2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_{1,1}&amp; a_{1,2} &amp;a_{1,3}\\&#10;a_{2,1}&amp; a_{2,2} &amp;a_{2,3}\\&#10;a_{3,1}&amp; a_{3,2} &amp;a_{3,3}\\&#10;\end{pmatrix}&#10;\right\vert=&#10;$&#10;\end{document}"/>
  <p:tag name="IGUANATEXSIZE" val="33"/>
  <p:tag name="IGUANATEXCURSOR" val="231"/>
  <p:tag name="TRANSPARENCY" val="True"/>
  <p:tag name="FILENAME" val=""/>
  <p:tag name="INPUTTYPE" val="0"/>
  <p:tag name="LATEXENGINEID" val="0"/>
  <p:tag name="TEMPFOLDER" val="c:\temp\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.75"/>
  <p:tag name="ORIGINALWIDTH" val="612"/>
  <p:tag name="OUTPUTDPI" val="1200"/>
  <p:tag name="LATEXADDIN" val="\documentclass{article}&#10;\usepackage{amsmath}&#10;\usepackage{amssymb}&#10;\usepackage{amsthm}&#10;\usepackage{xcolor}&#10;\pagestyle{empty}&#10;\begin{document}&#10;&#10;&#10;$(-1)^{1+1}a_{1,1}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0.75"/>
  <p:tag name="ORIGINALWIDTH" val="236.25"/>
  <p:tag name="OUTPUTDPI" val="1200"/>
  <p:tag name="LATEXADDIN" val="\documentclass{article}&#10;\usepackage{amsmath}&#10;\usepackage{amssymb}&#10;\usepackage{amsthm}&#10;\usepackage{xcolor}&#10;\pagestyle{empty}&#10;\begin{document}&#10;&#10;&#10;$M_{1,1}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2"/>
  <p:tag name="OUTPUTDPI" val="1200"/>
  <p:tag name="LATEXADDIN" val="\documentclass{article}&#10;\usepackage{amsmath}&#10;\usepackage{amssymb}&#10;\usepackage{amsthm}&#10;\usepackage{xcolor}&#10;\pagestyle{empty}&#10;\begin{document}&#10;&#10;&#10;$\vert(a)\vert=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5"/>
  <p:tag name="ORIGINALWIDTH" val="627.7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&amp; b\\&#10;c &amp; d&#10;\end{pmatrix}&#10;\right\vert=&#10;$&#10;\end{document}"/>
  <p:tag name="IGUANATEXSIZE" val="33"/>
  <p:tag name="IGUANATEXCURSOR" val="211"/>
  <p:tag name="TRANSPARENCY" val="True"/>
  <p:tag name="FILENAME" val=""/>
  <p:tag name="INPUTTYPE" val="0"/>
  <p:tag name="LATEXENGINEID" val="0"/>
  <p:tag name="TEMPFOLDER" val="c:\temp\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7.7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n=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294"/>
  <p:tag name="OUTPUTDPI" val="1200"/>
  <p:tag name="LATEXADDIN" val="\documentclass{article}&#10;\usepackage{amsmath}&#10;\usepackage{amssymb}&#10;\usepackage{amsthm}&#10;\usepackage{xcolor}&#10;\pagestyle{empty}&#10;\begin{document}&#10;&#10;&#10;$n=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85.5"/>
  <p:tag name="OUTPUTDPI" val="1200"/>
  <p:tag name="LATEXADDIN" val="\documentclass{article}&#10;\usepackage{amsmath}&#10;\usepackage{amssymb}&#10;\usepackage{amsthm}&#10;\usepackage{xcolor}&#10;\pagestyle{empty}&#10;\begin{document}&#10;&#10;&#10;$ab-cd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294.75"/>
  <p:tag name="OUTPUTDPI" val="1200"/>
  <p:tag name="LATEXADDIN" val="\documentclass{article}&#10;\usepackage{amsmath}&#10;\usepackage{amssymb}&#10;\usepackage{amsthm}&#10;\usepackage{xcolor}&#10;\pagestyle{empty}&#10;\begin{document}&#10;&#10;&#10;$n=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4.5"/>
  <p:tag name="ORIGINALWIDTH" val="1259.2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_{1,1}&amp; a_{1,2} &amp;a_{1,3}\\&#10;a_{2,1}&amp; a_{2,2} &amp;a_{2,3}\\&#10;a_{3,1}&amp; a_{3,2} &amp;a_{3,3}\\&#10;\end{pmatrix}&#10;\right\vert=&#10;$&#10;\end{document}"/>
  <p:tag name="IGUANATEXSIZE" val="33"/>
  <p:tag name="IGUANATEXCURSOR" val="231"/>
  <p:tag name="TRANSPARENCY" val="True"/>
  <p:tag name="FILENAME" val=""/>
  <p:tag name="INPUTTYPE" val="0"/>
  <p:tag name="LATEXENGINEID" val="0"/>
  <p:tag name="TEMPFOLDER" val="c:\temp\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.75"/>
  <p:tag name="ORIGINALWIDTH" val="937.5"/>
  <p:tag name="OUTPUTDPI" val="1200"/>
  <p:tag name="LATEXADDIN" val="\documentclass{article}&#10;\usepackage{amsmath}&#10;\usepackage{amssymb}&#10;\usepackage{amsthm}&#10;\usepackage{xcolor}&#10;\pagestyle{empty}&#10;\begin{document}&#10;&#10;&#10;$(-1)^{1+1}a_{1,1}\vert M_{1,1} \vert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0.75"/>
  <p:tag name="ORIGINALWIDTH" val="236.25"/>
  <p:tag name="OUTPUTDPI" val="1200"/>
  <p:tag name="LATEXADDIN" val="\documentclass{article}&#10;\usepackage{amsmath}&#10;\usepackage{amssymb}&#10;\usepackage{amsthm}&#10;\usepackage{xcolor}&#10;\pagestyle{empty}&#10;\begin{document}&#10;&#10;&#10;$M_{1,1}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+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615"/>
  <p:tag name="OUTPUTDPI" val="1200"/>
  <p:tag name="LATEXADDIN" val="\documentclass{article}&#10;\usepackage{amsmath}&#10;\usepackage{amssymb}&#10;\usepackage{amsthm}&#10;\usepackage{xcolor}&#10;\pagestyle{empty}&#10;\begin{document}&#10;&#10;&#10;$(-1)^{1+2}a_{1,2}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2"/>
  <p:tag name="OUTPUTDPI" val="1200"/>
  <p:tag name="LATEXADDIN" val="\documentclass{article}&#10;\usepackage{amsmath}&#10;\usepackage{amssymb}&#10;\usepackage{amsthm}&#10;\usepackage{xcolor}&#10;\pagestyle{empty}&#10;\begin{document}&#10;&#10;&#10;$\vert(a)\vert=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5"/>
  <p:tag name="ORIGINALWIDTH" val="627.7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&amp; b\\&#10;c &amp; d&#10;\end{pmatrix}&#10;\right\vert=&#10;$&#10;\end{document}"/>
  <p:tag name="IGUANATEXSIZE" val="33"/>
  <p:tag name="IGUANATEXCURSOR" val="211"/>
  <p:tag name="TRANSPARENCY" val="True"/>
  <p:tag name="FILENAME" val=""/>
  <p:tag name="INPUTTYPE" val="0"/>
  <p:tag name="LATEXENGINEID" val="0"/>
  <p:tag name="TEMPFOLDER" val="c:\temp\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7.7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n=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294"/>
  <p:tag name="OUTPUTDPI" val="1200"/>
  <p:tag name="LATEXADDIN" val="\documentclass{article}&#10;\usepackage{amsmath}&#10;\usepackage{amssymb}&#10;\usepackage{amsthm}&#10;\usepackage{xcolor}&#10;\pagestyle{empty}&#10;\begin{document}&#10;&#10;&#10;$n=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85.5"/>
  <p:tag name="OUTPUTDPI" val="1200"/>
  <p:tag name="LATEXADDIN" val="\documentclass{article}&#10;\usepackage{amsmath}&#10;\usepackage{amssymb}&#10;\usepackage{amsthm}&#10;\usepackage{xcolor}&#10;\pagestyle{empty}&#10;\begin{document}&#10;&#10;&#10;$ab-cd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294.75"/>
  <p:tag name="OUTPUTDPI" val="1200"/>
  <p:tag name="LATEXADDIN" val="\documentclass{article}&#10;\usepackage{amsmath}&#10;\usepackage{amssymb}&#10;\usepackage{amsthm}&#10;\usepackage{xcolor}&#10;\pagestyle{empty}&#10;\begin{document}&#10;&#10;&#10;$n=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4.5"/>
  <p:tag name="ORIGINALWIDTH" val="1259.2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_{1,1}&amp; a_{1,2} &amp;a_{1,3}\\&#10;a_{2,1}&amp; a_{2,2} &amp;a_{2,3}\\&#10;a_{3,1}&amp; a_{3,2} &amp;a_{3,3}\\&#10;\end{pmatrix}&#10;\right\vert=&#10;$&#10;\end{document}"/>
  <p:tag name="IGUANATEXSIZE" val="33"/>
  <p:tag name="IGUANATEXCURSOR" val="231"/>
  <p:tag name="TRANSPARENCY" val="True"/>
  <p:tag name="FILENAME" val=""/>
  <p:tag name="INPUTTYPE" val="0"/>
  <p:tag name="LATEXENGINEID" val="0"/>
  <p:tag name="TEMPFOLDER" val="c:\temp\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.75"/>
  <p:tag name="ORIGINALWIDTH" val="937.5"/>
  <p:tag name="OUTPUTDPI" val="1200"/>
  <p:tag name="LATEXADDIN" val="\documentclass{article}&#10;\usepackage{amsmath}&#10;\usepackage{amssymb}&#10;\usepackage{amsthm}&#10;\usepackage{xcolor}&#10;\pagestyle{empty}&#10;\begin{document}&#10;&#10;&#10;$(-1)^{1+1}a_{1,1}\vert M_{1,1} \vert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+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937.5"/>
  <p:tag name="OUTPUTDPI" val="1200"/>
  <p:tag name="LATEXADDIN" val="\documentclass{article}&#10;\usepackage{amsmath}&#10;\usepackage{amssymb}&#10;\usepackage{amsthm}&#10;\usepackage{xcolor}&#10;\pagestyle{empty}&#10;\begin{document}&#10;&#10;&#10;$(-1)^{1+2}a_{1,2}\vert M_{1,2}\vert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101"/>
  <p:tag name="OUTPUTDPI" val="1200"/>
  <p:tag name="LATEXADDIN" val="\documentclass{article}&#10;\usepackage{amsmath}&#10;\usepackage{amssymb}&#10;\usepackage{amsthm}&#10;\usepackage{xcolor}&#10;\pagestyle{empty}&#10;\begin{document}&#10;&#10;&#10;$&#10;M_{1,2}=&#10;\begin{pmatrix}&#10;a_{2,1} &amp;a_{2,3}\\&#10;a_{3,1} &amp;a_{3,3}\\&#10;\end{pmatrix}&#10;$&#10;\end{document}"/>
  <p:tag name="IGUANATEXSIZE" val="20"/>
  <p:tag name="IGUANATEXCURSOR" val="196"/>
  <p:tag name="TRANSPARENCY" val="True"/>
  <p:tag name="FILENAME" val=""/>
  <p:tag name="INPUTTYPE" val="0"/>
  <p:tag name="LATEXENGINEID" val="0"/>
  <p:tag name="TEMPFOLDER" val="c:\temp\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+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615.75"/>
  <p:tag name="OUTPUTDPI" val="1200"/>
  <p:tag name="LATEXADDIN" val="\documentclass{article}&#10;\usepackage{amsmath}&#10;\usepackage{amssymb}&#10;\usepackage{amsthm}&#10;\usepackage{xcolor}&#10;\pagestyle{empty}&#10;\begin{document}&#10;&#10;&#10;$(-1)^{1+3}a_{1,3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2"/>
  <p:tag name="OUTPUTDPI" val="1200"/>
  <p:tag name="LATEXADDIN" val="\documentclass{article}&#10;\usepackage{amsmath}&#10;\usepackage{amssymb}&#10;\usepackage{amsthm}&#10;\usepackage{xcolor}&#10;\pagestyle{empty}&#10;\begin{document}&#10;&#10;&#10;$\vert(a)\vert=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5"/>
  <p:tag name="ORIGINALWIDTH" val="627.7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&amp; b\\&#10;c &amp; d&#10;\end{pmatrix}&#10;\right\vert=&#10;$&#10;\end{document}"/>
  <p:tag name="IGUANATEXSIZE" val="33"/>
  <p:tag name="IGUANATEXCURSOR" val="211"/>
  <p:tag name="TRANSPARENCY" val="True"/>
  <p:tag name="FILENAME" val=""/>
  <p:tag name="INPUTTYPE" val="0"/>
  <p:tag name="LATEXENGINEID" val="0"/>
  <p:tag name="TEMPFOLDER" val="c:\temp\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7.7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n=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294"/>
  <p:tag name="OUTPUTDPI" val="1200"/>
  <p:tag name="LATEXADDIN" val="\documentclass{article}&#10;\usepackage{amsmath}&#10;\usepackage{amssymb}&#10;\usepackage{amsthm}&#10;\usepackage{xcolor}&#10;\pagestyle{empty}&#10;\begin{document}&#10;&#10;&#10;$n=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85.5"/>
  <p:tag name="OUTPUTDPI" val="1200"/>
  <p:tag name="LATEXADDIN" val="\documentclass{article}&#10;\usepackage{amsmath}&#10;\usepackage{amssymb}&#10;\usepackage{amsthm}&#10;\usepackage{xcolor}&#10;\pagestyle{empty}&#10;\begin{document}&#10;&#10;&#10;$ab-cd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294.75"/>
  <p:tag name="OUTPUTDPI" val="1200"/>
  <p:tag name="LATEXADDIN" val="\documentclass{article}&#10;\usepackage{amsmath}&#10;\usepackage{amssymb}&#10;\usepackage{amsthm}&#10;\usepackage{xcolor}&#10;\pagestyle{empty}&#10;\begin{document}&#10;&#10;&#10;$n=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4.5"/>
  <p:tag name="ORIGINALWIDTH" val="1259.2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_{1,1}&amp; a_{1,2} &amp;a_{1,3}\\&#10;a_{2,1}&amp; a_{2,2} &amp;a_{2,3}\\&#10;a_{3,1}&amp; a_{3,2} &amp;a_{3,3}\\&#10;\end{pmatrix}&#10;\right\vert=&#10;$&#10;\end{document}"/>
  <p:tag name="IGUANATEXSIZE" val="33"/>
  <p:tag name="IGUANATEXCURSOR" val="231"/>
  <p:tag name="TRANSPARENCY" val="True"/>
  <p:tag name="FILENAME" val=""/>
  <p:tag name="INPUTTYPE" val="0"/>
  <p:tag name="LATEXENGINEID" val="0"/>
  <p:tag name="TEMPFOLDER" val="c:\temp\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.75"/>
  <p:tag name="ORIGINALWIDTH" val="937.5"/>
  <p:tag name="OUTPUTDPI" val="1200"/>
  <p:tag name="LATEXADDIN" val="\documentclass{article}&#10;\usepackage{amsmath}&#10;\usepackage{amssymb}&#10;\usepackage{amsthm}&#10;\usepackage{xcolor}&#10;\pagestyle{empty}&#10;\begin{document}&#10;&#10;&#10;$(-1)^{1+1}a_{1,1}\vert M_{1,1} \vert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+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937.5"/>
  <p:tag name="OUTPUTDPI" val="1200"/>
  <p:tag name="LATEXADDIN" val="\documentclass{article}&#10;\usepackage{amsmath}&#10;\usepackage{amssymb}&#10;\usepackage{amsthm}&#10;\usepackage{xcolor}&#10;\pagestyle{empty}&#10;\begin{document}&#10;&#10;&#10;$(-1)^{1+2}a_{1,2}\vert M_{1,2}\vert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+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937.5"/>
  <p:tag name="OUTPUTDPI" val="1200"/>
  <p:tag name="LATEXADDIN" val="\documentclass{article}&#10;\usepackage{amsmath}&#10;\usepackage{amssymb}&#10;\usepackage{amsthm}&#10;\usepackage{xcolor}&#10;\pagestyle{empty}&#10;\begin{document}&#10;&#10;&#10;$(-1)^{1+3}a_{1,3}\vert M_{1,3}\vert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0.75"/>
  <p:tag name="ORIGINALWIDTH" val="240"/>
  <p:tag name="OUTPUTDPI" val="1200"/>
  <p:tag name="LATEXADDIN" val="\documentclass{article}&#10;\usepackage{amsmath}&#10;\usepackage{amssymb}&#10;\usepackage{amsthm}&#10;\usepackage{xcolor}&#10;\pagestyle{empty}&#10;\begin{document}&#10;&#10;&#10;$M_{1,3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2"/>
  <p:tag name="OUTPUTDPI" val="1200"/>
  <p:tag name="LATEXADDIN" val="\documentclass{article}&#10;\usepackage{amsmath}&#10;\usepackage{amssymb}&#10;\usepackage{amsthm}&#10;\usepackage{xcolor}&#10;\pagestyle{empty}&#10;\begin{document}&#10;&#10;&#10;$\vert(a)\vert=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5"/>
  <p:tag name="ORIGINALWIDTH" val="627.7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&amp; b\\&#10;c &amp; d&#10;\end{pmatrix}&#10;\right\vert=&#10;$&#10;\end{document}"/>
  <p:tag name="IGUANATEXSIZE" val="33"/>
  <p:tag name="IGUANATEXCURSOR" val="211"/>
  <p:tag name="TRANSPARENCY" val="True"/>
  <p:tag name="FILENAME" val=""/>
  <p:tag name="INPUTTYPE" val="0"/>
  <p:tag name="LATEXENGINEID" val="0"/>
  <p:tag name="TEMPFOLDER" val="c:\temp\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7.7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n=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294"/>
  <p:tag name="OUTPUTDPI" val="1200"/>
  <p:tag name="LATEXADDIN" val="\documentclass{article}&#10;\usepackage{amsmath}&#10;\usepackage{amssymb}&#10;\usepackage{amsthm}&#10;\usepackage{xcolor}&#10;\pagestyle{empty}&#10;\begin{document}&#10;&#10;&#10;$n=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85.5"/>
  <p:tag name="OUTPUTDPI" val="1200"/>
  <p:tag name="LATEXADDIN" val="\documentclass{article}&#10;\usepackage{amsmath}&#10;\usepackage{amssymb}&#10;\usepackage{amsthm}&#10;\usepackage{xcolor}&#10;\pagestyle{empty}&#10;\begin{document}&#10;&#10;&#10;$ab-cd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294.75"/>
  <p:tag name="OUTPUTDPI" val="1200"/>
  <p:tag name="LATEXADDIN" val="\documentclass{article}&#10;\usepackage{amsmath}&#10;\usepackage{amssymb}&#10;\usepackage{amsthm}&#10;\usepackage{xcolor}&#10;\pagestyle{empty}&#10;\begin{document}&#10;&#10;&#10;$n=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4.5"/>
  <p:tag name="ORIGINALWIDTH" val="1259.2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_{1,1}&amp; a_{1,2} &amp;a_{1,3}\\&#10;a_{2,1}&amp; a_{2,2} &amp;a_{2,3}\\&#10;a_{3,1}&amp; a_{3,2} &amp;a_{3,3}\\&#10;\end{pmatrix}&#10;\right\vert=&#10;$&#10;\end{document}"/>
  <p:tag name="IGUANATEXSIZE" val="33"/>
  <p:tag name="IGUANATEXCURSOR" val="231"/>
  <p:tag name="TRANSPARENCY" val="True"/>
  <p:tag name="FILENAME" val=""/>
  <p:tag name="INPUTTYPE" val="0"/>
  <p:tag name="LATEXENGINEID" val="0"/>
  <p:tag name="TEMPFOLDER" val="c:\temp\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937.5"/>
  <p:tag name="OUTPUTDPI" val="1200"/>
  <p:tag name="LATEXADDIN" val="\documentclass{article}&#10;\usepackage{amsmath}&#10;\usepackage{amssymb}&#10;\usepackage{amsthm}&#10;\usepackage{xcolor}&#10;\pagestyle{empty}&#10;\begin{document}&#10;&#10;&#10;$(-1)^{2+1}a_{2,1}\vert M_{2,1} \vert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+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937.5"/>
  <p:tag name="OUTPUTDPI" val="1200"/>
  <p:tag name="LATEXADDIN" val="\documentclass{article}&#10;\usepackage{amsmath}&#10;\usepackage{amssymb}&#10;\usepackage{amsthm}&#10;\usepackage{xcolor}&#10;\pagestyle{empty}&#10;\begin{document}&#10;&#10;&#10;$(-1)^{2+2}a_{2,2}\vert M_{2,2}\vert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+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937.5"/>
  <p:tag name="OUTPUTDPI" val="1200"/>
  <p:tag name="LATEXADDIN" val="\documentclass{article}&#10;\usepackage{amsmath}&#10;\usepackage{amssymb}&#10;\usepackage{amsthm}&#10;\usepackage{xcolor}&#10;\pagestyle{empty}&#10;\begin{document}&#10;&#10;&#10;$(-1)^{2+3}a_{2,3}\vert M_{2,3}\vert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2"/>
  <p:tag name="OUTPUTDPI" val="1200"/>
  <p:tag name="LATEXADDIN" val="\documentclass{article}&#10;\usepackage{amsmath}&#10;\usepackage{amssymb}&#10;\usepackage{amsthm}&#10;\usepackage{xcolor}&#10;\pagestyle{empty}&#10;\begin{document}&#10;&#10;&#10;$\vert(a)\vert=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5"/>
  <p:tag name="ORIGINALWIDTH" val="627.7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&amp; b\\&#10;c &amp; d&#10;\end{pmatrix}&#10;\right\vert=&#10;$&#10;\end{document}"/>
  <p:tag name="IGUANATEXSIZE" val="33"/>
  <p:tag name="IGUANATEXCURSOR" val="211"/>
  <p:tag name="TRANSPARENCY" val="True"/>
  <p:tag name="FILENAME" val=""/>
  <p:tag name="INPUTTYPE" val="0"/>
  <p:tag name="LATEXENGINEID" val="0"/>
  <p:tag name="TEMPFOLDER" val="c:\temp\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7.7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n=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294"/>
  <p:tag name="OUTPUTDPI" val="1200"/>
  <p:tag name="LATEXADDIN" val="\documentclass{article}&#10;\usepackage{amsmath}&#10;\usepackage{amssymb}&#10;\usepackage{amsthm}&#10;\usepackage{xcolor}&#10;\pagestyle{empty}&#10;\begin{document}&#10;&#10;&#10;$n=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85.5"/>
  <p:tag name="OUTPUTDPI" val="1200"/>
  <p:tag name="LATEXADDIN" val="\documentclass{article}&#10;\usepackage{amsmath}&#10;\usepackage{amssymb}&#10;\usepackage{amsthm}&#10;\usepackage{xcolor}&#10;\pagestyle{empty}&#10;\begin{document}&#10;&#10;&#10;$ab-cd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294.75"/>
  <p:tag name="OUTPUTDPI" val="1200"/>
  <p:tag name="LATEXADDIN" val="\documentclass{article}&#10;\usepackage{amsmath}&#10;\usepackage{amssymb}&#10;\usepackage{amsthm}&#10;\usepackage{xcolor}&#10;\pagestyle{empty}&#10;\begin{document}&#10;&#10;&#10;$n=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4.5"/>
  <p:tag name="ORIGINALWIDTH" val="1259.2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_{1,1}&amp; a_{1,2} &amp;a_{1,3}\\&#10;a_{2,1}&amp; a_{2,2} &amp;a_{2,3}\\&#10;a_{3,1}&amp; a_{3,2} &amp;a_{3,3}\\&#10;\end{pmatrix}&#10;\right\vert=&#10;$&#10;\end{document}"/>
  <p:tag name="IGUANATEXSIZE" val="33"/>
  <p:tag name="IGUANATEXCURSOR" val="231"/>
  <p:tag name="TRANSPARENCY" val="Tru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937.5"/>
  <p:tag name="OUTPUTDPI" val="1200"/>
  <p:tag name="LATEXADDIN" val="\documentclass{article}&#10;\usepackage{amsmath}&#10;\usepackage{amssymb}&#10;\usepackage{amsthm}&#10;\usepackage{xcolor}&#10;\pagestyle{empty}&#10;\begin{document}&#10;&#10;&#10;$(-1)^{1+3}a_{1,3}\vert M_{1,3} \vert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+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937.5"/>
  <p:tag name="OUTPUTDPI" val="1200"/>
  <p:tag name="LATEXADDIN" val="\documentclass{article}&#10;\usepackage{amsmath}&#10;\usepackage{amssymb}&#10;\usepackage{amsthm}&#10;\usepackage{xcolor}&#10;\pagestyle{empty}&#10;\begin{document}&#10;&#10;&#10;$(-1)^{2+3}a_{2,3}\vert M_{2,3}\vert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+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937.5"/>
  <p:tag name="OUTPUTDPI" val="1200"/>
  <p:tag name="LATEXADDIN" val="\documentclass{article}&#10;\usepackage{amsmath}&#10;\usepackage{amssymb}&#10;\usepackage{amsthm}&#10;\usepackage{xcolor}&#10;\pagestyle{empty}&#10;\begin{document}&#10;&#10;&#10;$(-1)^{3+3}a_{3,3}\vert M_{3,3}\vert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506.25"/>
  <p:tag name="OUTPUTDPI" val="1200"/>
  <p:tag name="LATEXADDIN" val="\documentclass{article}&#10;\usepackage{amsmath}&#10;\usepackage{amssymb}&#10;\usepackage{amsthm}&#10;\usepackage{xcolor}&#10;\pagestyle{empty}&#10;\begin{document}&#10;&#10;&#10;$\vert A \vert = \vert A^t \vert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4.5"/>
  <p:tag name="ORIGINALWIDTH" val="1134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0&amp; 1 &amp; 5\\&#10;-1&amp; -3 &amp;0\\&#10;1&amp; 3 &amp;-4\\&#10;\end{pmatrix}&#10;\right\vert=&#10;$&#10;\end{document}"/>
  <p:tag name="IGUANATEXSIZE" val="33"/>
  <p:tag name="IGUANATEXCURSOR" val="202"/>
  <p:tag name="TRANSPARENCY" val="Tru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5"/>
  <p:tag name="ORIGINALWIDTH" val="1425.75"/>
  <p:tag name="OUTPUTDPI" val="1200"/>
  <p:tag name="LATEXADDIN" val="\documentclass{article}&#10;\usepackage{amsmath}&#10;\usepackage{amssymb}&#10;\usepackage{amsthm}&#10;\usepackage{xcolor}&#10;\pagestyle{empty}&#10;\begin{document}&#10;&#10;&#10;$(-1)^{2+1}(-1)&#10;\left\vert  &#10;\begin{pmatrix}&#10;1 &amp; 5\\&#10;3 &amp; -4&#10;\end{pmatrix}&#10;\right\vert+$&#10;\end{document}"/>
  <p:tag name="IGUANATEXSIZE" val="30"/>
  <p:tag name="IGUANATEXCURSOR" val="229"/>
  <p:tag name="TRANSPARENCY" val="True"/>
  <p:tag name="FILENAME" val=""/>
  <p:tag name="INPUTTYPE" val="0"/>
  <p:tag name="LATEXENGINEID" val="0"/>
  <p:tag name="TEMPFOLDER" val="c:\temp\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5"/>
  <p:tag name="ORIGINALWIDTH" val="1425.75"/>
  <p:tag name="OUTPUTDPI" val="1200"/>
  <p:tag name="LATEXADDIN" val="\documentclass{article}&#10;\usepackage{amsmath}&#10;\usepackage{amssymb}&#10;\usepackage{amsthm}&#10;\usepackage{xcolor}&#10;\pagestyle{empty}&#10;\begin{document}&#10;&#10;&#10;$(-1)^{2+2}(-3)&#10;\left\vert  &#10;\begin{pmatrix}&#10;0 &amp; 5\\&#10;1 &amp; -4&#10;\end{pmatrix}&#10;\right\vert+&#10;$&#10;\end{document}"/>
  <p:tag name="IGUANATEXSIZE" val="30"/>
  <p:tag name="IGUANATEXCURSOR" val="229"/>
  <p:tag name="TRANSPARENCY" val="True"/>
  <p:tag name="FILENAME" val=""/>
  <p:tag name="INPUTTYPE" val="0"/>
  <p:tag name="LATEXENGINEID" val="0"/>
  <p:tag name="TEMPFOLDER" val="c:\temp\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937.5"/>
  <p:tag name="OUTPUTDPI" val="1200"/>
  <p:tag name="LATEXADDIN" val="\documentclass{article}&#10;\usepackage{amsmath}&#10;\usepackage{amssymb}&#10;\usepackage{amsthm}&#10;\usepackage{xcolor}&#10;\pagestyle{empty}&#10;\begin{document}&#10;&#10;&#10;$(-1)^{2+3}0\vert M_{2,3}\vert=$&#10;\end{document}"/>
  <p:tag name="IGUANATEXSIZE" val="30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42"/>
  <p:tag name="OUTPUTDPI" val="1200"/>
  <p:tag name="LATEXADDIN" val="\documentclass{article}&#10;\usepackage{amsmath}&#10;\usepackage{amssymb}&#10;\usepackage{amsthm}&#10;\usepackage{xcolor}&#10;\pagestyle{empty}&#10;\begin{document}&#10;&#10;&#10;$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7.25"/>
  <p:tag name="ORIGINALWIDTH" val="366"/>
  <p:tag name="OUTPUTDPI" val="1200"/>
  <p:tag name="LATEXADDIN" val="\documentclass{article}&#10;\usepackage{amsmath}&#10;\usepackage{amssymb}&#10;\usepackage{amsthm}&#10;\usepackage{xcolor}&#10;\pagestyle{empty}&#10;\begin{document}&#10;&#10;&#10;$\overset{-4-15=}{-19}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44"/>
  <p:tag name="OUTPUTDPI" val="1200"/>
  <p:tag name="LATEXADDIN" val="\documentclass{article}&#10;\usepackage{amsmath}&#10;\usepackage{amssymb}&#10;\usepackage{amsthm}&#10;\usepackage{xcolor}&#10;\pagestyle{empty}&#10;\begin{document}&#10;&#10;&#10;$-3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43.25"/>
  <p:tag name="OUTPUTDPI" val="1200"/>
  <p:tag name="LATEXADDIN" val="\documentclass{article}&#10;\usepackage{amsmath}&#10;\usepackage{amssymb}&#10;\usepackage{amsthm}&#10;\usepackage{xcolor}&#10;\pagestyle{empty}&#10;\begin{document}&#10;&#10;&#10;$-5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280.5"/>
  <p:tag name="OUTPUTDPI" val="1200"/>
  <p:tag name="LATEXADDIN" val="\documentclass{article}&#10;\usepackage{amsmath}&#10;\usepackage{amssymb}&#10;\usepackage{amsthm}&#10;\usepackage{xcolor}&#10;\pagestyle{empty}&#10;\begin{document}&#10;&#10;&#10;$=-4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4.5"/>
  <p:tag name="ORIGINALWIDTH" val="1134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0&amp; 1 &amp; 5\\&#10;-1&amp; -3 &amp;0\\&#10;1&amp; 3 &amp;-4\\&#10;\end{pmatrix}&#10;\right\vert=&#10;$&#10;\end{document}"/>
  <p:tag name="IGUANATEXSIZE" val="33"/>
  <p:tag name="IGUANATEXCURSOR" val="202"/>
  <p:tag name="TRANSPARENCY" val="Tru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5"/>
  <p:tag name="ORIGINALWIDTH" val="1488"/>
  <p:tag name="OUTPUTDPI" val="1200"/>
  <p:tag name="LATEXADDIN" val="\documentclass{article}&#10;\usepackage{amsmath}&#10;\usepackage{amssymb}&#10;\usepackage{amsthm}&#10;\usepackage{xcolor}&#10;\pagestyle{empty}&#10;\begin{document}&#10;&#10;&#10;$(-1)^{1+3}\cdot 5 \cdot &#10;\left\vert  &#10;\begin{pmatrix}&#10;-1 &amp; -3\\&#10;1 &amp; 3&#10;\end{pmatrix}&#10;\right\vert+$&#10;\end{document}"/>
  <p:tag name="IGUANATEXSIZE" val="30"/>
  <p:tag name="IGUANATEXCURSOR" val="213"/>
  <p:tag name="TRANSPARENCY" val="Tru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147.75"/>
  <p:tag name="OUTPUTDPI" val="1200"/>
  <p:tag name="LATEXADDIN" val="\documentclass{article}&#10;\usepackage{amsmath}&#10;\usepackage{amssymb}&#10;\usepackage{amsthm}&#10;\usepackage{xcolor}&#10;\pagestyle{empty}&#10;\begin{document}&#10;&#10;&#10;$&#10;0+&#10;$&#10;\end{document}"/>
  <p:tag name="IGUANATEXSIZE" val="30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0.25"/>
  <p:tag name="OUTPUTDPI" val="1200"/>
  <p:tag name="LATEXADDIN" val="\documentclass{article}&#10;\usepackage{amsmath}&#10;\usepackage{amssymb}&#10;\usepackage{amsthm}&#10;\usepackage{xcolor}&#10;\pagestyle{empty}&#10;\begin{document}&#10;&#10;&#10;$5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6.5"/>
  <p:tag name="ORIGINALWIDTH" val="315"/>
  <p:tag name="OUTPUTDPI" val="1200"/>
  <p:tag name="LATEXADDIN" val="\documentclass{article}&#10;\usepackage{amsmath}&#10;\usepackage{amssymb}&#10;\usepackage{amsthm}&#10;\usepackage{xcolor}&#10;\pagestyle{empty}&#10;\begin{document}&#10;&#10;&#10;$\overset{-3+3=}{0}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146.25"/>
  <p:tag name="OUTPUTDPI" val="1200"/>
  <p:tag name="LATEXADDIN" val="\documentclass{article}&#10;\usepackage{amsmath}&#10;\usepackage{amssymb}&#10;\usepackage{amsthm}&#10;\usepackage{xcolor}&#10;\pagestyle{empty}&#10;\begin{document}&#10;&#10;&#10;$-4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42"/>
  <p:tag name="OUTPUTDPI" val="1200"/>
  <p:tag name="LATEXADDIN" val="\documentclass{article}&#10;\usepackage{amsmath}&#10;\usepackage{amssymb}&#10;\usepackage{amsthm}&#10;\usepackage{xcolor}&#10;\pagestyle{empty}&#10;\begin{document}&#10;&#10;&#10;$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280.5"/>
  <p:tag name="OUTPUTDPI" val="1200"/>
  <p:tag name="LATEXADDIN" val="\documentclass{article}&#10;\usepackage{amsmath}&#10;\usepackage{amssymb}&#10;\usepackage{amsthm}&#10;\usepackage{xcolor}&#10;\pagestyle{empty}&#10;\begin{document}&#10;&#10;&#10;$=-4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5"/>
  <p:tag name="ORIGINALWIDTH" val="1681.5"/>
  <p:tag name="OUTPUTDPI" val="1200"/>
  <p:tag name="LATEXADDIN" val="\documentclass{article}&#10;\usepackage{amsmath}&#10;\usepackage{amssymb}&#10;\usepackage{amsthm}&#10;\usepackage{xcolor}&#10;\pagestyle{empty}&#10;\begin{document}&#10;&#10;&#10;$(-1)^{3+3}\cdot (-4) \cdot&#10;\left\vert  &#10;\begin{pmatrix}&#10;0 &amp; 1\\&#10;-1 &amp; -3&#10;\end{pmatrix}&#10;\right\vert+&#10;$&#10;\end{document}"/>
  <p:tag name="IGUANATEXSIZE" val="30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2"/>
  <p:tag name="OUTPUTDPI" val="1200"/>
  <p:tag name="LATEXADDIN" val="\documentclass{article}&#10;\usepackage{amsmath}&#10;\usepackage{amssymb}&#10;\usepackage{amsthm}&#10;\usepackage{xcolor}&#10;\pagestyle{empty}&#10;\begin{document}&#10;&#10;&#10;$\vert(a)\vert=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5"/>
  <p:tag name="ORIGINALWIDTH" val="627.7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&amp; b\\&#10;c &amp; d&#10;\end{pmatrix}&#10;\right\vert=&#10;$&#10;\end{document}"/>
  <p:tag name="IGUANATEXSIZE" val="33"/>
  <p:tag name="IGUANATEXCURSOR" val="211"/>
  <p:tag name="TRANSPARENCY" val="True"/>
  <p:tag name="FILENAME" val=""/>
  <p:tag name="INPUTTYPE" val="0"/>
  <p:tag name="LATEXENGINEID" val="0"/>
  <p:tag name="TEMPFOLDER" val="c:\temp\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7.7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n=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294"/>
  <p:tag name="OUTPUTDPI" val="1200"/>
  <p:tag name="LATEXADDIN" val="\documentclass{article}&#10;\usepackage{amsmath}&#10;\usepackage{amssymb}&#10;\usepackage{amsthm}&#10;\usepackage{xcolor}&#10;\pagestyle{empty}&#10;\begin{document}&#10;&#10;&#10;$n=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85.5"/>
  <p:tag name="OUTPUTDPI" val="1200"/>
  <p:tag name="LATEXADDIN" val="\documentclass{article}&#10;\usepackage{amsmath}&#10;\usepackage{amssymb}&#10;\usepackage{amsthm}&#10;\usepackage{xcolor}&#10;\pagestyle{empty}&#10;\begin{document}&#10;&#10;&#10;$ab-cd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294.75"/>
  <p:tag name="OUTPUTDPI" val="1200"/>
  <p:tag name="LATEXADDIN" val="\documentclass{article}&#10;\usepackage{amsmath}&#10;\usepackage{amssymb}&#10;\usepackage{amsthm}&#10;\usepackage{xcolor}&#10;\pagestyle{empty}&#10;\begin{document}&#10;&#10;&#10;$n=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4.5"/>
  <p:tag name="ORIGINALWIDTH" val="1259.2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_{1,1}&amp; a_{1,2} &amp;a_{1,3}\\&#10;a_{2,1}&amp; a_{2,2} &amp;a_{2,3}\\&#10;a_{3,1}&amp; a_{3,2} &amp;a_{3,3}\\&#10;\end{pmatrix}&#10;\right\vert=&#10;$&#10;\end{document}"/>
  <p:tag name="IGUANATEXSIZE" val="33"/>
  <p:tag name="IGUANATEXCURSOR" val="231"/>
  <p:tag name="TRANSPARENCY" val="True"/>
  <p:tag name="FILENAME" val=""/>
  <p:tag name="INPUTTYPE" val="0"/>
  <p:tag name="LATEXENGINEID" val="0"/>
  <p:tag name="TEMPFOLDER" val="c:\temp\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7"/>
  <p:tag name="ORIGINALWIDTH" val="1242.75"/>
  <p:tag name="OUTPUTDPI" val="1200"/>
  <p:tag name="LATEXADDIN" val="\documentclass{article}&#10;\usepackage{amsmath}&#10;\usepackage{amssymb}&#10;\usepackage{amsthm}&#10;\usepackage{xcolor}&#10;\pagestyle{empty}&#10;\begin{document}&#10;&#10;&#10;$\sum_{j=1}^3(-1)^{1+j} a_{1,j}\vert M_{1,j} \vert$&#10;\end{document}"/>
  <p:tag name="IGUANATEXSIZE" val="33"/>
  <p:tag name="IGUANATEXCURSOR" val="193"/>
  <p:tag name="TRANSPARENCY" val="True"/>
  <p:tag name="FILENAME" val=""/>
  <p:tag name="INPUTTYPE" val="0"/>
  <p:tag name="LATEXENGINEID" val="0"/>
  <p:tag name="TEMPFOLDER" val="c:\temp\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2"/>
  <p:tag name="OUTPUTDPI" val="1200"/>
  <p:tag name="LATEXADDIN" val="\documentclass{article}&#10;\usepackage{amsmath}&#10;\usepackage{amssymb}&#10;\usepackage{amsthm}&#10;\usepackage{xcolor}&#10;\pagestyle{empty}&#10;\begin{document}&#10;&#10;&#10;$\vert(a)\vert=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5"/>
  <p:tag name="ORIGINALWIDTH" val="627.7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&amp; b\\&#10;c &amp; d&#10;\end{pmatrix}&#10;\right\vert=&#10;$&#10;\end{document}"/>
  <p:tag name="IGUANATEXSIZE" val="33"/>
  <p:tag name="IGUANATEXCURSOR" val="211"/>
  <p:tag name="TRANSPARENCY" val="Tru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7.7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n=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294"/>
  <p:tag name="OUTPUTDPI" val="1200"/>
  <p:tag name="LATEXADDIN" val="\documentclass{article}&#10;\usepackage{amsmath}&#10;\usepackage{amssymb}&#10;\usepackage{amsthm}&#10;\usepackage{xcolor}&#10;\pagestyle{empty}&#10;\begin{document}&#10;&#10;&#10;$n=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85.5"/>
  <p:tag name="OUTPUTDPI" val="1200"/>
  <p:tag name="LATEXADDIN" val="\documentclass{article}&#10;\usepackage{amsmath}&#10;\usepackage{amssymb}&#10;\usepackage{amsthm}&#10;\usepackage{xcolor}&#10;\pagestyle{empty}&#10;\begin{document}&#10;&#10;&#10;$ab-cd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294.75"/>
  <p:tag name="OUTPUTDPI" val="1200"/>
  <p:tag name="LATEXADDIN" val="\documentclass{article}&#10;\usepackage{amsmath}&#10;\usepackage{amssymb}&#10;\usepackage{amsthm}&#10;\usepackage{xcolor}&#10;\pagestyle{empty}&#10;\begin{document}&#10;&#10;&#10;$n=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4.5"/>
  <p:tag name="ORIGINALWIDTH" val="1259.2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_{1,1}&amp; a_{1,2} &amp;a_{1,3}\\&#10;a_{2,1}&amp; a_{2,2} &amp;a_{2,3}\\&#10;a_{3,1}&amp; a_{3,2} &amp;a_{3,3}\\&#10;\end{pmatrix}&#10;\right\vert=&#10;$&#10;\end{document}"/>
  <p:tag name="IGUANATEXSIZE" val="33"/>
  <p:tag name="IGUANATEXCURSOR" val="231"/>
  <p:tag name="TRANSPARENCY" val="True"/>
  <p:tag name="FILENAME" val=""/>
  <p:tag name="INPUTTYPE" val="0"/>
  <p:tag name="LATEXENGINEID" val="0"/>
  <p:tag name="TEMPFOLDER" val="c:\temp\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7"/>
  <p:tag name="ORIGINALWIDTH" val="1242.75"/>
  <p:tag name="OUTPUTDPI" val="1200"/>
  <p:tag name="LATEXADDIN" val="\documentclass{article}&#10;\usepackage{amsmath}&#10;\usepackage{amssymb}&#10;\usepackage{amsthm}&#10;\usepackage{xcolor}&#10;\pagestyle{empty}&#10;\begin{document}&#10;&#10;&#10;$\sum_{j=1}^3(-1)^{2+j} a_{2,j}\vert M_{2,j} \vert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2"/>
  <p:tag name="OUTPUTDPI" val="1200"/>
  <p:tag name="LATEXADDIN" val="\documentclass{article}&#10;\usepackage{amsmath}&#10;\usepackage{amssymb}&#10;\usepackage{amsthm}&#10;\usepackage{xcolor}&#10;\pagestyle{empty}&#10;\begin{document}&#10;&#10;&#10;$\vert(a)\vert=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5"/>
  <p:tag name="ORIGINALWIDTH" val="627.7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&amp; b\\&#10;c &amp; d&#10;\end{pmatrix}&#10;\right\vert=&#10;$&#10;\end{document}"/>
  <p:tag name="IGUANATEXSIZE" val="33"/>
  <p:tag name="IGUANATEXCURSOR" val="211"/>
  <p:tag name="TRANSPARENCY" val="True"/>
  <p:tag name="FILENAME" val=""/>
  <p:tag name="INPUTTYPE" val="0"/>
  <p:tag name="LATEXENGINEID" val="0"/>
  <p:tag name="TEMPFOLDER" val="c:\temp\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7.7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n=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294"/>
  <p:tag name="OUTPUTDPI" val="1200"/>
  <p:tag name="LATEXADDIN" val="\documentclass{article}&#10;\usepackage{amsmath}&#10;\usepackage{amssymb}&#10;\usepackage{amsthm}&#10;\usepackage{xcolor}&#10;\pagestyle{empty}&#10;\begin{document}&#10;&#10;&#10;$n=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85.5"/>
  <p:tag name="OUTPUTDPI" val="1200"/>
  <p:tag name="LATEXADDIN" val="\documentclass{article}&#10;\usepackage{amsmath}&#10;\usepackage{amssymb}&#10;\usepackage{amsthm}&#10;\usepackage{xcolor}&#10;\pagestyle{empty}&#10;\begin{document}&#10;&#10;&#10;$ab-cd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294.75"/>
  <p:tag name="OUTPUTDPI" val="1200"/>
  <p:tag name="LATEXADDIN" val="\documentclass{article}&#10;\usepackage{amsmath}&#10;\usepackage{amssymb}&#10;\usepackage{amsthm}&#10;\usepackage{xcolor}&#10;\pagestyle{empty}&#10;\begin{document}&#10;&#10;&#10;$n=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4.5"/>
  <p:tag name="ORIGINALWIDTH" val="1259.2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_{1,1}&amp; a_{1,2} &amp;a_{1,3}\\&#10;a_{2,1}&amp; a_{2,2} &amp;a_{2,3}\\&#10;a_{3,1}&amp; a_{3,2} &amp;a_{3,3}\\&#10;\end{pmatrix}&#10;\right\vert=&#10;$&#10;\end{document}"/>
  <p:tag name="IGUANATEXSIZE" val="33"/>
  <p:tag name="IGUANATEXCURSOR" val="231"/>
  <p:tag name="TRANSPARENCY" val="True"/>
  <p:tag name="FILENAME" val=""/>
  <p:tag name="INPUTTYPE" val="0"/>
  <p:tag name="LATEXENGINEID" val="0"/>
  <p:tag name="TEMPFOLDER" val="c:\temp\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7"/>
  <p:tag name="ORIGINALWIDTH" val="1199.25"/>
  <p:tag name="OUTPUTDPI" val="1200"/>
  <p:tag name="LATEXADDIN" val="\documentclass{article}&#10;\usepackage{amsmath}&#10;\usepackage{amssymb}&#10;\usepackage{amsthm}&#10;\usepackage{xcolor}&#10;\pagestyle{empty}&#10;\begin{document}&#10;&#10;&#10;$\sum_{j=1}^3(-1)^{i+j} a_{i,j}\vert M_{i,j} \vert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2"/>
  <p:tag name="OUTPUTDPI" val="1200"/>
  <p:tag name="LATEXADDIN" val="\documentclass{article}&#10;\usepackage{amsmath}&#10;\usepackage{amssymb}&#10;\usepackage{amsthm}&#10;\usepackage{xcolor}&#10;\pagestyle{empty}&#10;\begin{document}&#10;&#10;&#10;$\vert(a)\vert=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5"/>
  <p:tag name="ORIGINALWIDTH" val="627.7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&amp; b\\&#10;c &amp; d&#10;\end{pmatrix}&#10;\right\vert=&#10;$&#10;\end{document}"/>
  <p:tag name="IGUANATEXSIZE" val="33"/>
  <p:tag name="IGUANATEXCURSOR" val="211"/>
  <p:tag name="TRANSPARENCY" val="True"/>
  <p:tag name="FILENAME" val=""/>
  <p:tag name="INPUTTYPE" val="0"/>
  <p:tag name="LATEXENGINEID" val="0"/>
  <p:tag name="TEMPFOLDER" val="c:\temp\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7.7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n=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294"/>
  <p:tag name="OUTPUTDPI" val="1200"/>
  <p:tag name="LATEXADDIN" val="\documentclass{article}&#10;\usepackage{amsmath}&#10;\usepackage{amssymb}&#10;\usepackage{amsthm}&#10;\usepackage{xcolor}&#10;\pagestyle{empty}&#10;\begin{document}&#10;&#10;&#10;$n=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85.5"/>
  <p:tag name="OUTPUTDPI" val="1200"/>
  <p:tag name="LATEXADDIN" val="\documentclass{article}&#10;\usepackage{amsmath}&#10;\usepackage{amssymb}&#10;\usepackage{amsthm}&#10;\usepackage{xcolor}&#10;\pagestyle{empty}&#10;\begin{document}&#10;&#10;&#10;$ab-cd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294.75"/>
  <p:tag name="OUTPUTDPI" val="1200"/>
  <p:tag name="LATEXADDIN" val="\documentclass{article}&#10;\usepackage{amsmath}&#10;\usepackage{amssymb}&#10;\usepackage{amsthm}&#10;\usepackage{xcolor}&#10;\pagestyle{empty}&#10;\begin{document}&#10;&#10;&#10;$n=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4.5"/>
  <p:tag name="ORIGINALWIDTH" val="1259.2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_{1,1}&amp; a_{1,2} &amp;a_{1,3}\\&#10;a_{2,1}&amp; a_{2,2} &amp;a_{2,3}\\&#10;a_{3,1}&amp; a_{3,2} &amp;a_{3,3}\\&#10;\end{pmatrix}&#10;\right\vert=&#10;$&#10;\end{document}"/>
  <p:tag name="IGUANATEXSIZE" val="33"/>
  <p:tag name="IGUANATEXCURSOR" val="231"/>
  <p:tag name="TRANSPARENCY" val="True"/>
  <p:tag name="FILENAME" val=""/>
  <p:tag name="INPUTTYPE" val="0"/>
  <p:tag name="LATEXENGINEID" val="0"/>
  <p:tag name="TEMPFOLDER" val="c:\temp\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9.75"/>
  <p:tag name="ORIGINALWIDTH" val="1188"/>
  <p:tag name="OUTPUTDPI" val="1200"/>
  <p:tag name="LATEXADDIN" val="\documentclass{article}&#10;\usepackage{amsmath}&#10;\usepackage{amssymb}&#10;\usepackage{amsthm}&#10;\usepackage{xcolor}&#10;\pagestyle{empty}&#10;\begin{document}&#10;&#10;&#10;$\sum_{i=1}^3(-1)^{i+j} a_{i,j}\vert M_{i,j} \vert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2"/>
  <p:tag name="OUTPUTDPI" val="1200"/>
  <p:tag name="LATEXADDIN" val="\documentclass{article}&#10;\usepackage{amsmath}&#10;\usepackage{amssymb}&#10;\usepackage{amsthm}&#10;\usepackage{xcolor}&#10;\pagestyle{empty}&#10;\begin{document}&#10;&#10;&#10;$\vert(a)\vert=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5"/>
  <p:tag name="ORIGINALWIDTH" val="627.75"/>
  <p:tag name="OUTPUTDPI" val="1200"/>
  <p:tag name="LATEXADDIN" val="\documentclass{article}&#10;\usepackage{amsmath}&#10;\usepackage{amssymb}&#10;\usepackage{amsthm}&#10;\usepackage{xcolor}&#10;\pagestyle{empty}&#10;\begin{document}&#10;&#10;&#10;$\left\vert&#10;\begin{pmatrix}&#10;a&amp; b\\&#10;c &amp; d&#10;\end{pmatrix}&#10;\right\vert=&#10;$&#10;\end{document}"/>
  <p:tag name="IGUANATEXSIZE" val="33"/>
  <p:tag name="IGUANATEXCURSOR" val="211"/>
  <p:tag name="TRANSPARENCY" val="True"/>
  <p:tag name="FILENAME" val=""/>
  <p:tag name="INPUTTYPE" val="0"/>
  <p:tag name="LATEXENGINEID" val="0"/>
  <p:tag name="TEMPFOLDER" val="c:\temp\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7.7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n=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294"/>
  <p:tag name="OUTPUTDPI" val="1200"/>
  <p:tag name="LATEXADDIN" val="\documentclass{article}&#10;\usepackage{amsmath}&#10;\usepackage{amssymb}&#10;\usepackage{amsthm}&#10;\usepackage{xcolor}&#10;\pagestyle{empty}&#10;\begin{document}&#10;&#10;&#10;$n=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385.5"/>
  <p:tag name="OUTPUTDPI" val="1200"/>
  <p:tag name="LATEXADDIN" val="\documentclass{article}&#10;\usepackage{amsmath}&#10;\usepackage{amssymb}&#10;\usepackage{amsthm}&#10;\usepackage{xcolor}&#10;\pagestyle{empty}&#10;\begin{document}&#10;&#10;&#10;$ab-cd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"/>
  <p:tag name="ORIGINALWIDTH" val="1188"/>
  <p:tag name="OUTPUTDPI" val="1200"/>
  <p:tag name="LATEXADDIN" val="\documentclass{article}&#10;\usepackage{amsmath}&#10;\usepackage{amssymb}&#10;\usepackage{amsthm}&#10;\usepackage{xcolor}&#10;\pagestyle{empty}&#10;\begin{document}&#10;&#10;&#10;$\sum_{i=1}^n(-1)^{i+j} a_{i,j}\vert M_{i,j} \vert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3"/>
  <p:tag name="OUTPUTDPI" val="1200"/>
  <p:tag name="LATEXADDIN" val="\documentclass{article}&#10;\usepackage{amsmath}&#10;\usepackage{amssymb}&#10;\usepackage{amsthm}&#10;\usepackage{xcolor}&#10;\pagestyle{empty}&#10;\begin{document}&#10;&#10;&#10;$\vert A\vert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8.25"/>
  <p:tag name="ORIGINALWIDTH" val="1199.25"/>
  <p:tag name="OUTPUTDPI" val="1200"/>
  <p:tag name="LATEXADDIN" val="\documentclass{article}&#10;\usepackage{amsmath}&#10;\usepackage{amssymb}&#10;\usepackage{amsthm}&#10;\usepackage{xcolor}&#10;\pagestyle{empty}&#10;\begin{document}&#10;&#10;&#10;$\sum_{j=1}^n(-1)^{i+j} a_{i,j}\vert M_{i,j} \vert$&#10;\end{document}"/>
  <p:tag name="IGUANATEXSIZE" val="33"/>
  <p:tag name="IGUANATEXCURSOR" val="193"/>
  <p:tag name="TRANSPARENCY" val="True"/>
  <p:tag name="FILENAME" val=""/>
  <p:tag name="INPUTTYPE" val="0"/>
  <p:tag name="LATEXENGINEID" val="0"/>
  <p:tag name="TEMPFOLDER" val="c:\temp\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396"/>
  <p:tag name="OUTPUTDPI" val="1200"/>
  <p:tag name="LATEXADDIN" val="\documentclass{article}&#10;\usepackage{amsmath}&#10;\usepackage{amssymb}&#10;\usepackage{amsthm}&#10;\usepackage{xcolor}&#10;\pagestyle{empty}&#10;\begin{document}&#10;&#10;&#10;$A,B,C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6.25"/>
  <p:tag name="ORIGINALWIDTH" val="1059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* &amp; * &amp; \cdots &amp; * &amp; * \\&#10;* &amp; * &amp; \cdots &amp; * &amp; * \\&#10;\vdots &amp;  &amp;  &amp;  \\&#10;* &amp; * &amp; \cdots &amp; * &amp; * \\&#10;\vdots &amp;  &amp;  &amp; &amp;  \\&#10;* &amp; * &amp; \cdots &amp; * &amp; * \\&#10;\end{pmatrix}&#10;$&#10;\end{document}"/>
  <p:tag name="IGUANATEXSIZE" val="25"/>
  <p:tag name="IGUANATEXCURSOR" val="275"/>
  <p:tag name="TRANSPARENCY" val="True"/>
  <p:tag name="FILENAME" val=""/>
  <p:tag name="INPUTTYPE" val="0"/>
  <p:tag name="LATEXENGINEID" val="0"/>
  <p:tag name="TEMPFOLDER" val="c:\temp\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6.25"/>
  <p:tag name="ORIGINALWIDTH" val="1059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* &amp; * &amp; \cdots &amp; * &amp; * \\&#10;* &amp; * &amp; \cdots &amp; * &amp; * \\&#10;\vdots &amp;  &amp;  &amp;  \\&#10;* &amp; * &amp; \cdots &amp; * &amp; * \\&#10;\vdots &amp;  &amp;  &amp; &amp;  \\&#10;* &amp; * &amp; \cdots &amp; * &amp; * \\&#10;\end{pmatrix}&#10;$&#10;\end{document}"/>
  <p:tag name="IGUANATEXSIZE" val="25"/>
  <p:tag name="IGUANATEXCURSOR" val="275"/>
  <p:tag name="TRANSPARENCY" val="True"/>
  <p:tag name="FILENAME" val=""/>
  <p:tag name="INPUTTYPE" val="0"/>
  <p:tag name="LATEXENGINEID" val="0"/>
  <p:tag name="TEMPFOLDER" val="c:\temp\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6.25"/>
  <p:tag name="ORIGINALWIDTH" val="1059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* &amp; * &amp; \cdots &amp; * &amp; * \\&#10;* &amp; * &amp; \cdots &amp; * &amp; * \\&#10;\vdots &amp;  &amp;  &amp;  \\&#10;* &amp; * &amp; \cdots &amp; * &amp; * \\&#10;\vdots &amp;  &amp;  &amp; &amp;  \\&#10;* &amp; * &amp; \cdots &amp; * &amp; * \\&#10;\end{pmatrix}&#10;$&#10;\end{document}"/>
  <p:tag name="IGUANATEXSIZE" val="25"/>
  <p:tag name="IGUANATEXCURSOR" val="275"/>
  <p:tag name="TRANSPARENCY" val="True"/>
  <p:tag name="FILENAME" val=""/>
  <p:tag name="INPUTTYPE" val="0"/>
  <p:tag name="LATEXENGINEID" val="0"/>
  <p:tag name="TEMPFOLDER" val="c:\temp\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C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textcolor{magenta}{=}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textcolor{magenta}{=}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textcolor{magenta}{=}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textcolor{magenta}{=}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818"/>
  <p:tag name="OUTPUTDPI" val="1200"/>
  <p:tag name="LATEXADDIN" val="\documentclass{article}&#10;\usepackage{amsmath}&#10;\usepackage{amssymb}&#10;\usepackage{amsthm}&#10;\usepackage{xcolor}&#10;\pagestyle{empty}&#10;\begin{document}&#10;&#10;&#10;$\forall j\neq i :\; R_{j}(A)=R_{j}(B)=R_{j}(C)$&#10;\end{document}"/>
  <p:tag name="IGUANATEXSIZE" val="30"/>
  <p:tag name="IGUANATEXCURSOR" val="190"/>
  <p:tag name="TRANSPARENCY" val="True"/>
  <p:tag name="FILENAME" val=""/>
  <p:tag name="INPUTTYPE" val="0"/>
  <p:tag name="LATEXENGINEID" val="0"/>
  <p:tag name="TEMPFOLDER" val="c:\temp\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396"/>
  <p:tag name="OUTPUTDPI" val="1200"/>
  <p:tag name="LATEXADDIN" val="\documentclass{article}&#10;\usepackage{amsmath}&#10;\usepackage{amssymb}&#10;\usepackage{amsthm}&#10;\usepackage{xcolor}&#10;\pagestyle{empty}&#10;\begin{document}&#10;&#10;&#10;$A,B,C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6.25"/>
  <p:tag name="ORIGINALWIDTH" val="1059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* &amp; * &amp; \cdots &amp; * &amp; * \\&#10;* &amp; * &amp; \cdots &amp; * &amp; * \\&#10;\vdots &amp;  &amp;  &amp;  \\&#10;* &amp; * &amp; \cdots &amp; * &amp; * \\&#10;\vdots &amp;  &amp;  &amp; &amp;  \\&#10;* &amp; * &amp; \cdots &amp; * &amp; * \\&#10;\end{pmatrix}&#10;$&#10;\end{document}"/>
  <p:tag name="IGUANATEXSIZE" val="25"/>
  <p:tag name="IGUANATEXCURSOR" val="275"/>
  <p:tag name="TRANSPARENCY" val="True"/>
  <p:tag name="FILENAME" val=""/>
  <p:tag name="INPUTTYPE" val="0"/>
  <p:tag name="LATEXENGINEID" val="0"/>
  <p:tag name="TEMPFOLDER" val="c:\temp\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6.25"/>
  <p:tag name="ORIGINALWIDTH" val="1059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* &amp; * &amp; \cdots &amp; * &amp; * \\&#10;* &amp; * &amp; \cdots &amp; * &amp; * \\&#10;\vdots &amp;  &amp;  &amp;  \\&#10;* &amp; * &amp; \cdots &amp; * &amp; * \\&#10;\vdots &amp;  &amp;  &amp; &amp;  \\&#10;* &amp; * &amp; \cdots &amp; * &amp; * \\&#10;\end{pmatrix}&#10;$&#10;\end{document}"/>
  <p:tag name="IGUANATEXSIZE" val="25"/>
  <p:tag name="IGUANATEXCURSOR" val="275"/>
  <p:tag name="TRANSPARENCY" val="True"/>
  <p:tag name="FILENAME" val=""/>
  <p:tag name="INPUTTYPE" val="0"/>
  <p:tag name="LATEXENGINEID" val="0"/>
  <p:tag name="TEMPFOLDER" val="c:\temp\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6.25"/>
  <p:tag name="ORIGINALWIDTH" val="1059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* &amp; * &amp; \cdots &amp; * &amp; * \\&#10;* &amp; * &amp; \cdots &amp; * &amp; * \\&#10;\vdots &amp;  &amp;  &amp;  \\&#10;* &amp; * &amp; \cdots &amp; * &amp; * \\&#10;\vdots &amp;  &amp;  &amp; &amp;  \\&#10;* &amp; * &amp; \cdots &amp; * &amp; * \\&#10;\end{pmatrix}&#10;$&#10;\end{document}"/>
  <p:tag name="IGUANATEXSIZE" val="25"/>
  <p:tag name="IGUANATEXCURSOR" val="275"/>
  <p:tag name="TRANSPARENCY" val="True"/>
  <p:tag name="FILENAME" val=""/>
  <p:tag name="INPUTTYPE" val="0"/>
  <p:tag name="LATEXENGINEID" val="0"/>
  <p:tag name="TEMPFOLDER" val="c:\temp\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C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33.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textcolor{blue}{=}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818"/>
  <p:tag name="OUTPUTDPI" val="1200"/>
  <p:tag name="LATEXADDIN" val="\documentclass{article}&#10;\usepackage{amsmath}&#10;\usepackage{amssymb}&#10;\usepackage{amsthm}&#10;\usepackage{xcolor}&#10;\pagestyle{empty}&#10;\begin{document}&#10;&#10;&#10;$\forall j\neq i :\; R_{j}(A)=R_{j}(B)=R_{j}(C)$&#10;\end{document}"/>
  <p:tag name="IGUANATEXSIZE" val="30"/>
  <p:tag name="IGUANATEXCURSOR" val="190"/>
  <p:tag name="TRANSPARENCY" val="True"/>
  <p:tag name="FILENAME" val=""/>
  <p:tag name="INPUTTYPE" val="0"/>
  <p:tag name="LATEXENGINEID" val="0"/>
  <p:tag name="TEMPFOLDER" val="c:\temp\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91.5"/>
  <p:tag name="OUTPUTDPI" val="1200"/>
  <p:tag name="LATEXADDIN" val="\documentclass{article}&#10;\usepackage{amsmath}&#10;\usepackage{amssymb}&#10;\usepackage{amsthm}&#10;\usepackage{xcolor}&#10;\pagestyle{empty}&#10;\begin{document}&#10;&#10;&#10;$R_{i}(A)=R_{i}(B)+R_{i}(C)$&#10;\end{document}"/>
  <p:tag name="IGUANATEXSIZE" val="30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textcolor{blue}{+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396"/>
  <p:tag name="OUTPUTDPI" val="1200"/>
  <p:tag name="LATEXADDIN" val="\documentclass{article}&#10;\usepackage{amsmath}&#10;\usepackage{amssymb}&#10;\usepackage{amsthm}&#10;\usepackage{xcolor}&#10;\pagestyle{empty}&#10;\begin{document}&#10;&#10;&#10;$A,B,C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89.25"/>
  <p:tag name="OUTPUTDPI" val="1200"/>
  <p:tag name="LATEXADDIN" val="\documentclass{article}&#10;\usepackage{amsmath}&#10;\usepackage{amssymb}&#10;\usepackage{amsthm}&#10;\usepackage{xcolor}&#10;\pagestyle{empty}&#10;\begin{document}&#10;&#10;&#10;$C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818"/>
  <p:tag name="OUTPUTDPI" val="1200"/>
  <p:tag name="LATEXADDIN" val="\documentclass{article}&#10;\usepackage{amsmath}&#10;\usepackage{amssymb}&#10;\usepackage{amsthm}&#10;\usepackage{xcolor}&#10;\pagestyle{empty}&#10;\begin{document}&#10;&#10;&#10;$\forall j\neq i :\; R_{j}(A)=R_{j}(B)=R_{j}(C)$&#10;\end{document}"/>
  <p:tag name="IGUANATEXSIZE" val="30"/>
  <p:tag name="IGUANATEXCURSOR" val="190"/>
  <p:tag name="TRANSPARENCY" val="True"/>
  <p:tag name="FILENAME" val=""/>
  <p:tag name="INPUTTYPE" val="0"/>
  <p:tag name="LATEXENGINEID" val="0"/>
  <p:tag name="TEMPFOLDER" val="c:\temp\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91.5"/>
  <p:tag name="OUTPUTDPI" val="1200"/>
  <p:tag name="LATEXADDIN" val="\documentclass{article}&#10;\usepackage{amsmath}&#10;\usepackage{amssymb}&#10;\usepackage{amsthm}&#10;\usepackage{xcolor}&#10;\pagestyle{empty}&#10;\begin{document}&#10;&#10;&#10;$R_{i}(A)=R_{i}(B)+R_{i}(C)$&#10;\end{document}"/>
  <p:tag name="IGUANATEXSIZE" val="30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89"/>
  <p:tag name="OUTPUTDPI" val="1200"/>
  <p:tag name="LATEXADDIN" val="\documentclass{article}&#10;\usepackage{amsmath}&#10;\usepackage{amssymb}&#10;\usepackage{amsthm}&#10;\usepackage{xcolor}&#10;\pagestyle{empty}&#10;\begin{document}&#10;&#10;&#10;$\vert A \vert = \vert B\vert+ \vert C \vert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581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1 &amp; 2 &amp; 3 \\&#10;4 &amp; 5 &amp; 6 \\&#10;7 &amp; 8 &amp; 9 \\&#10;\end{pmatrix}&#10;$&#10;\end{document}"/>
  <p:tag name="IGUANATEXSIZE" val="33"/>
  <p:tag name="IGUANATEXCURSOR" val="196"/>
  <p:tag name="TRANSPARENCY" val="True"/>
  <p:tag name="FILENAME" val=""/>
  <p:tag name="INPUTTYPE" val="0"/>
  <p:tag name="LATEXENGINEID" val="0"/>
  <p:tag name="TEMPFOLDER" val="c:\temp\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41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1 &amp; 2 &amp; 3 \\&#10;4 &amp; 5 &amp; 6 \\&#10;7 &amp; -1 &amp; 10 \\&#10;\end{pmatrix}&#10;$&#10;\end{document}"/>
  <p:tag name="IGUANATEXSIZE" val="33"/>
  <p:tag name="IGUANATEXCURSOR" val="198"/>
  <p:tag name="TRANSPARENCY" val="True"/>
  <p:tag name="FILENAME" val=""/>
  <p:tag name="INPUTTYPE" val="0"/>
  <p:tag name="LATEXENGINEID" val="0"/>
  <p:tag name="TEMPFOLDER" val="c:\temp\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678.7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1 &amp; 2 &amp; 3 \\&#10;4 &amp; 5 &amp; 6 \\&#10;0 &amp; 9 &amp; -1 \\&#10;\end{pmatrix}&#10;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textcolor{magenta}{=}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textcolor{magenta}{=}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textcolor{blue}{=}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textcolor{blue}{+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+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396"/>
  <p:tag name="OUTPUTDPI" val="1200"/>
  <p:tag name="LATEXADDIN" val="\documentclass{article}&#10;\usepackage{amsmath}&#10;\usepackage{amssymb}&#10;\usepackage{amsthm}&#10;\usepackage{xcolor}&#10;\pagestyle{empty}&#10;\begin{document}&#10;&#10;&#10;$A,B,C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818"/>
  <p:tag name="OUTPUTDPI" val="1200"/>
  <p:tag name="LATEXADDIN" val="\documentclass{article}&#10;\usepackage{amsmath}&#10;\usepackage{amssymb}&#10;\usepackage{amsthm}&#10;\usepackage{xcolor}&#10;\pagestyle{empty}&#10;\begin{document}&#10;&#10;&#10;$\forall j\neq i :\; R_{j}(A)=R_{j}(B)=R_{j}(C)$&#10;\end{document}"/>
  <p:tag name="IGUANATEXSIZE" val="30"/>
  <p:tag name="IGUANATEXCURSOR" val="190"/>
  <p:tag name="TRANSPARENCY" val="True"/>
  <p:tag name="FILENAME" val=""/>
  <p:tag name="INPUTTYPE" val="0"/>
  <p:tag name="LATEXENGINEID" val="0"/>
  <p:tag name="TEMPFOLDER" val="c:\temp\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91.5"/>
  <p:tag name="OUTPUTDPI" val="1200"/>
  <p:tag name="LATEXADDIN" val="\documentclass{article}&#10;\usepackage{amsmath}&#10;\usepackage{amssymb}&#10;\usepackage{amsthm}&#10;\usepackage{xcolor}&#10;\pagestyle{empty}&#10;\begin{document}&#10;&#10;&#10;$R_{i}(A)=R_{i}(B)+R_{i}(C)$&#10;\end{document}"/>
  <p:tag name="IGUANATEXSIZE" val="30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89"/>
  <p:tag name="OUTPUTDPI" val="1200"/>
  <p:tag name="LATEXADDIN" val="\documentclass{article}&#10;\usepackage{amsmath}&#10;\usepackage{amssymb}&#10;\usepackage{amsthm}&#10;\usepackage{xcolor}&#10;\pagestyle{empty}&#10;\begin{document}&#10;&#10;&#10;$\vert A \vert = \vert B\vert+ \vert C \vert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8.5"/>
  <p:tag name="ORIGINALWIDTH" val="1031.25"/>
  <p:tag name="OUTPUTDPI" val="1200"/>
  <p:tag name="LATEXADDIN" val="\documentclass{article}&#10;\usepackage{amsmath}&#10;\usepackage{amssymb}&#10;\usepackage{amsthm}&#10;\usepackage{xcolor}&#10;\pagestyle{empty}&#10;\begin{document}&#10;&#10;&#10;$A\xrightarrow{\alpha R_{i}(A)\to R_{i}(A)}B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49.75"/>
  <p:tag name="OUTPUTDPI" val="1200"/>
  <p:tag name="LATEXADDIN" val="\documentclass{article}&#10;\usepackage{amsmath}&#10;\usepackage{amssymb}&#10;\usepackage{amsthm}&#10;\usepackage{xcolor}&#10;\pagestyle{empty}&#10;\begin{document}&#10;&#10;&#10;$\vert B\vert=\alpha \vert A \vert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4.5"/>
  <p:tag name="ORIGINALWIDTH" val="1686.75"/>
  <p:tag name="OUTPUTDPI" val="1200"/>
  <p:tag name="LATEXADDIN" val="\documentclass{article}&#10;\usepackage{amsmath}&#10;\usepackage{amssymb}&#10;\usepackage{amsthm}&#10;\usepackage{xcolor}&#10;\pagestyle{empty}&#10;\begin{document}&#10;&#10;&#10;$&#10;\left\vert&#10;\begin{pmatrix}&#10;4 &amp; 2 &amp; 6 \\&#10;4 &amp; 5 &amp; 6 \\&#10;7 &amp; 8 &amp; 9 \\&#10;\end{pmatrix}&#10;\right\vert&#10;=&#10;2&#10;\left\vert&#10;\begin{pmatrix}&#10;2 &amp; 1 &amp; 3 \\&#10;4 &amp; 5 &amp; 6 \\&#10;7 &amp; 8 &amp; 9 \\&#10;\end{pmatrix}&#10;\right\vert&#10;$&#10;\end{document}"/>
  <p:tag name="IGUANATEXSIZE" val="33"/>
  <p:tag name="IGUANATEXCURSOR" val="277"/>
  <p:tag name="TRANSPARENCY" val="True"/>
  <p:tag name="FILENAME" val=""/>
  <p:tag name="INPUTTYPE" val="0"/>
  <p:tag name="LATEXENGINEID" val="0"/>
  <p:tag name="TEMPFOLDER" val="c:\temp\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4.5"/>
  <p:tag name="ORIGINALWIDTH" val="1079.25"/>
  <p:tag name="OUTPUTDPI" val="1200"/>
  <p:tag name="LATEXADDIN" val="\documentclass{article}&#10;\usepackage{amsmath}&#10;\usepackage{amssymb}&#10;\usepackage{amsthm}&#10;\usepackage{xcolor}&#10;\pagestyle{empty}&#10;\begin{document}&#10;&#10;&#10;$&#10;=&#10;2\cdot 3&#10;\left\vert&#10;\begin{pmatrix}&#10;2 &amp; 1 &amp; 1 \\&#10;4 &amp; 5 &amp; 2 \\&#10;7 &amp; 8 &amp; 3 \\&#10;\end{pmatrix}&#10;\right\vert&#10;$&#10;\end{document}"/>
  <p:tag name="IGUANATEXSIZE" val="33"/>
  <p:tag name="IGUANATEXCURSOR" val="218"/>
  <p:tag name="TRANSPARENCY" val="True"/>
  <p:tag name="FILENAME" val=""/>
  <p:tag name="INPUTTYPE" val="0"/>
  <p:tag name="LATEXENGINEID" val="0"/>
  <p:tag name="TEMPFOLDER" val="c:\temp\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506.25"/>
  <p:tag name="OUTPUTDPI" val="1200"/>
  <p:tag name="LATEXADDIN" val="\documentclass{article}&#10;\usepackage{amsmath}&#10;\usepackage{amssymb}&#10;\usepackage{amsthm}&#10;\usepackage{xcolor}&#10;\pagestyle{empty}&#10;\begin{document}&#10;&#10;&#10;$\vert A \vert = \vert A^t \vert$&#10;\end{document}"/>
  <p:tag name="IGUANATEXSIZE" val="25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396"/>
  <p:tag name="OUTPUTDPI" val="1200"/>
  <p:tag name="LATEXADDIN" val="\documentclass{article}&#10;\usepackage{amsmath}&#10;\usepackage{amssymb}&#10;\usepackage{amsthm}&#10;\usepackage{xcolor}&#10;\pagestyle{empty}&#10;\begin{document}&#10;&#10;&#10;$A,B,C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818"/>
  <p:tag name="OUTPUTDPI" val="1200"/>
  <p:tag name="LATEXADDIN" val="\documentclass{article}&#10;\usepackage{amsmath}&#10;\usepackage{amssymb}&#10;\usepackage{amsthm}&#10;\usepackage{xcolor}&#10;\pagestyle{empty}&#10;\begin{document}&#10;&#10;&#10;$\forall j\neq i :\; R_{j}(A)=R_{j}(B)=R_{j}(C)$&#10;\end{document}"/>
  <p:tag name="IGUANATEXSIZE" val="30"/>
  <p:tag name="IGUANATEXCURSOR" val="190"/>
  <p:tag name="TRANSPARENCY" val="True"/>
  <p:tag name="FILENAME" val=""/>
  <p:tag name="INPUTTYPE" val="0"/>
  <p:tag name="LATEXENGINEID" val="0"/>
  <p:tag name="TEMPFOLDER" val="c:\temp\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91.5"/>
  <p:tag name="OUTPUTDPI" val="1200"/>
  <p:tag name="LATEXADDIN" val="\documentclass{article}&#10;\usepackage{amsmath}&#10;\usepackage{amssymb}&#10;\usepackage{amsthm}&#10;\usepackage{xcolor}&#10;\pagestyle{empty}&#10;\begin{document}&#10;&#10;&#10;$R_{i}(A)=R_{i}(B)+R_{i}(C)$&#10;\end{document}"/>
  <p:tag name="IGUANATEXSIZE" val="30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89"/>
  <p:tag name="OUTPUTDPI" val="1200"/>
  <p:tag name="LATEXADDIN" val="\documentclass{article}&#10;\usepackage{amsmath}&#10;\usepackage{amssymb}&#10;\usepackage{amsthm}&#10;\usepackage{xcolor}&#10;\pagestyle{empty}&#10;\begin{document}&#10;&#10;&#10;$\vert A \vert = \vert B\vert+ \vert C \vert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8.5"/>
  <p:tag name="ORIGINALWIDTH" val="1031.25"/>
  <p:tag name="OUTPUTDPI" val="1200"/>
  <p:tag name="LATEXADDIN" val="\documentclass{article}&#10;\usepackage{amsmath}&#10;\usepackage{amssymb}&#10;\usepackage{amsthm}&#10;\usepackage{xcolor}&#10;\pagestyle{empty}&#10;\begin{document}&#10;&#10;&#10;$A\xrightarrow{\alpha R_{i}(A)\to R_{i}(A)}B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49.75"/>
  <p:tag name="OUTPUTDPI" val="1200"/>
  <p:tag name="LATEXADDIN" val="\documentclass{article}&#10;\usepackage{amsmath}&#10;\usepackage{amssymb}&#10;\usepackage{amsthm}&#10;\usepackage{xcolor}&#10;\pagestyle{empty}&#10;\begin{document}&#10;&#10;&#10;$\vert B\vert=\alpha \vert A \vert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1.5"/>
  <p:tag name="ORIGINALWIDTH" val="973.5"/>
  <p:tag name="OUTPUTDPI" val="1200"/>
  <p:tag name="LATEXADDIN" val="\documentclass{article}&#10;\usepackage{amsmath}&#10;\usepackage{amssymb}&#10;\usepackage{amsthm}&#10;\usepackage{xcolor}&#10;\pagestyle{empty}&#10;\begin{document}&#10;&#10;&#10;$A\xrightarrow{R_{i}(A)\leftrightarrow R_{j}(A)}B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66.25"/>
  <p:tag name="OUTPUTDPI" val="1200"/>
  <p:tag name="LATEXADDIN" val="\documentclass{article}&#10;\usepackage{amsmath}&#10;\usepackage{amssymb}&#10;\usepackage{amsthm}&#10;\usepackage{xcolor}&#10;\pagestyle{empty}&#10;\begin{document}&#10;&#10;&#10;$\vert B\vert=- \vert A \vert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38.25"/>
  <p:tag name="OUTPUTDPI" val="1200"/>
  <p:tag name="LATEXADDIN" val="\documentclass{article}&#10;\usepackage{amsmath}&#10;\usepackage{amssymb}&#10;\usepackage{amsthm}&#10;\usepackage{xcolor}&#10;\pagestyle{empty}&#10;\begin{document}&#10;&#10;&#10;$\vert I \vert =1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1.5"/>
  <p:tag name="ORIGINALWIDTH" val="1381.5"/>
  <p:tag name="OUTPUTDPI" val="1200"/>
  <p:tag name="LATEXADDIN" val="\documentclass{article}&#10;\usepackage{amsmath}&#10;\usepackage{amssymb}&#10;\usepackage{amsthm}&#10;\usepackage{xcolor}&#10;\pagestyle{empty}&#10;\begin{document}&#10;&#10;&#10;$A\xrightarrow{R_{i}(A)+\alpha R_{j}(A)\to R_{i}(A)}B$&#10;\end{document}"/>
  <p:tag name="IGUANATEXSIZE" val="33"/>
  <p:tag name="IGUANATEXCURSOR" val="196"/>
  <p:tag name="TRANSPARENCY" val="True"/>
  <p:tag name="FILENAME" val=""/>
  <p:tag name="INPUTTYPE" val="0"/>
  <p:tag name="LATEXENGINEID" val="0"/>
  <p:tag name="TEMPFOLDER" val="c:\temp\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899.25"/>
  <p:tag name="OUTPUTDPI" val="1200"/>
  <p:tag name="LATEXADDIN" val="\documentclass{article}&#10;\usepackage{amsmath}&#10;\usepackage{amssymb}&#10;\usepackage{amsthm}&#10;\usepackage{xcolor}&#10;\pagestyle{empty}&#10;\begin{document}&#10;&#10;&#10;$\vert A\vert =\Pi_{i=1}A_{i,i}=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2.75"/>
  <p:tag name="ORIGINALWIDTH" val="1381.5"/>
  <p:tag name="OUTPUTDPI" val="1200"/>
  <p:tag name="LATEXADDIN" val="\documentclass{article}&#10;\usepackage{amsmath}&#10;\usepackage{amssymb}&#10;\usepackage{amsthm}&#10;\usepackage{xcolor}&#10;\pagestyle{empty}&#10;\begin{document}&#10;&#10;&#10;$A=&#10;\left(\begin{array}{ccc}&#10;a_{1,1} &amp; * &amp; *\\&#10;0 &amp; \ddots &amp; *\\&#10;0 &amp; 0 &amp; a_{n,n}&#10;\end{array}\right)$&#10;\end{document}"/>
  <p:tag name="IGUANATEXSIZE" val="33"/>
  <p:tag name="IGUANATEXCURSOR" val="222"/>
  <p:tag name="TRANSPARENCY" val="True"/>
  <p:tag name="FILENAME" val=""/>
  <p:tag name="INPUTTYPE" val="0"/>
  <p:tag name="LATEXENGINEID" val="0"/>
  <p:tag name="TEMPFOLDER" val="c:\temp\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736.5"/>
  <p:tag name="OUTPUTDPI" val="1200"/>
  <p:tag name="LATEXADDIN" val="\documentclass{article}&#10;\usepackage{amsmath}&#10;\usepackage{amssymb}&#10;\usepackage{amsthm}&#10;\usepackage{xcolor}&#10;\pagestyle{empty}&#10;\begin{document}&#10;&#10;&#10;$\vert A\vert =\Pi_{i=1}a_{i,i}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4084.5"/>
  <p:tag name="OUTPUTDPI" val="1200"/>
  <p:tag name="LATEXADDIN" val="\documentclass{article}&#10;\usepackage{amsmath}&#10;\usepackage{amssymb}&#10;\usepackage{amsthm}&#10;\pagestyle{empty}&#10;\begin{document}&#10;&#10;&#10;$&#10;\left(\begin{array}{ccc}&#10;1 &amp; -1 &amp; 5 \\&#10;1 &amp; 2 &amp; -1 \\&#10;2 &amp; 1 &amp; -2 &#10;\end{array}\right)&#10;\xrightarrow[]{R_{1}\leftrightarrow R_{2}}&#10;\left(\begin{array}{ccc}&#10;1 &amp; 2 &amp; -1 \\&#10;1 &amp; -1 &amp; 5 \\&#10;2 &amp; 1 &amp; -2 &#10;\end{array}\right)&#10;\xrightarrow[R_{3}-2R_{1}\rightarrow R_{3}]{R_{2}-R_{1}\rightarrow R_{2}}&#10;\left(\begin{array}{ccc}&#10;1 &amp; 2 &amp; -1 \\&#10;0 &amp; -3 &amp; 6 \\&#10;0 &amp; -3 &amp; 0 &#10;\end{array}\right)&#10;$&#10;\end{document}"/>
  <p:tag name="IGUANATEXSIZE" val="29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91"/>
  <p:tag name="OUTPUTDPI" val="1200"/>
  <p:tag name="LATEXADDIN" val="\documentclass{article}&#10;\usepackage{amsmath}&#10;\usepackage{amssymb}&#10;\usepackage{amsthm}&#10;\pagestyle{empty}&#10;\begin{document}&#10;&#10;&#10;$A=&#10;\left(\begin{array}{ccc}&#10;1 &amp; -1 &amp; 5 \\&#10;1 &amp; 2 &amp; -1 \\&#10;2 &amp; 1 &amp; -2 &#10;\end{array}\right)&#10;$&#10;\end{document}"/>
  <p:tag name="IGUANATEXSIZE" val="30"/>
  <p:tag name="IGUANATEXCURSOR" val="126"/>
  <p:tag name="TRANSPARENCY" val="True"/>
  <p:tag name="FILENAME" val=""/>
  <p:tag name="INPUTTYPE" val="0"/>
  <p:tag name="LATEXENGINEID" val="0"/>
  <p:tag name="TEMPFOLDER" val="c:\temp\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87.75"/>
  <p:tag name="OUTPUTDPI" val="1200"/>
  <p:tag name="LATEXADDIN" val="\documentclass{article}&#10;\usepackage{amsmath}&#10;\usepackage{amssymb}&#10;\usepackage{amsthm}&#10;\usepackage{xcolor}&#10;\pagestyle{empty}&#10;\begin{document}&#10;&#10;&#10;$&#10;\xrightarrow{R_{3}-R_{2}\rightarrow R_{3}}&#10;\left(\begin{array}{ccc}&#10;1 &amp; 2 &amp; -1 \\&#10;0 &amp; -3 &amp; 6 \\&#10;0 &amp; 0 &amp; -6 &#10;\end{array}\right)&#10;$&#10;\end{document}"/>
  <p:tag name="IGUANATEXSIZE" val="30"/>
  <p:tag name="IGUANATEXCURSOR" val="252"/>
  <p:tag name="TRANSPARENCY" val="True"/>
  <p:tag name="FILENAME" val=""/>
  <p:tag name="INPUTTYPE" val="0"/>
  <p:tag name="LATEXENGINEID" val="0"/>
  <p:tag name="TEMPFOLDER" val="c:\temp\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05"/>
  <p:tag name="OUTPUTDPI" val="1200"/>
  <p:tag name="LATEXADDIN" val="\documentclass{article}&#10;\usepackage{amsmath}&#10;\usepackage{amssymb}&#10;\usepackage{amsthm}&#10;\usepackage{xcolor}&#10;\pagestyle{empty}&#10;\begin{document}&#10;&#10;&#10;$&#10;\vert A \vert = \phantom{-1} \cdot 1\cdot (-3)\cdot (-6)&#10;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25"/>
  <p:tag name="ORIGINALWIDTH" val="816.75"/>
  <p:tag name="OUTPUTDPI" val="1200"/>
  <p:tag name="LATEXADDIN" val="\documentclass{article}&#10;\usepackage{amsmath}&#10;\usepackage{amssymb}&#10;\usepackage{amsthm}&#10;\usepackage{xcolor}&#10;\pagestyle{empty}&#10;\begin{document}&#10;&#10;&#10;$det:\mathbb{F}^{n\times n} \to \mathbb{F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4084.5"/>
  <p:tag name="OUTPUTDPI" val="1200"/>
  <p:tag name="LATEXADDIN" val="\documentclass{article}&#10;\usepackage{amsmath}&#10;\usepackage{amssymb}&#10;\usepackage{amsthm}&#10;\pagestyle{empty}&#10;\begin{document}&#10;&#10;&#10;$&#10;\left(\begin{array}{ccc}&#10;1 &amp; -1 &amp; 5 \\&#10;1 &amp; 2 &amp; -1 \\&#10;2 &amp; 1 &amp; -2 &#10;\end{array}\right)&#10;\xrightarrow[]{R_{1}\leftrightarrow R_{2}}&#10;\left(\begin{array}{ccc}&#10;1 &amp; 2 &amp; -1 \\&#10;1 &amp; -1 &amp; 5 \\&#10;2 &amp; 1 &amp; -2 &#10;\end{array}\right)&#10;\xrightarrow[R_{3}-2R_{1}\rightarrow R_{3}]{R_{2}-R_{1}\rightarrow R_{2}}&#10;\left(\begin{array}{ccc}&#10;1 &amp; 2 &amp; -1 \\&#10;0 &amp; -3 &amp; 6 \\&#10;0 &amp; -3 &amp; 0 &#10;\end{array}\right)&#10;$&#10;\end{document}"/>
  <p:tag name="IGUANATEXSIZE" val="29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91"/>
  <p:tag name="OUTPUTDPI" val="1200"/>
  <p:tag name="LATEXADDIN" val="\documentclass{article}&#10;\usepackage{amsmath}&#10;\usepackage{amssymb}&#10;\usepackage{amsthm}&#10;\pagestyle{empty}&#10;\begin{document}&#10;&#10;&#10;$A=&#10;\left(\begin{array}{ccc}&#10;1 &amp; -1 &amp; 5 \\&#10;1 &amp; 2 &amp; -1 \\&#10;2 &amp; 1 &amp; -2 &#10;\end{array}\right)&#10;$&#10;\end{document}"/>
  <p:tag name="IGUANATEXSIZE" val="30"/>
  <p:tag name="IGUANATEXCURSOR" val="126"/>
  <p:tag name="TRANSPARENCY" val="True"/>
  <p:tag name="FILENAME" val=""/>
  <p:tag name="INPUTTYPE" val="0"/>
  <p:tag name="LATEXENGINEID" val="0"/>
  <p:tag name="TEMPFOLDER" val="c:\temp\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87.75"/>
  <p:tag name="OUTPUTDPI" val="1200"/>
  <p:tag name="LATEXADDIN" val="\documentclass{article}&#10;\usepackage{amsmath}&#10;\usepackage{amssymb}&#10;\usepackage{amsthm}&#10;\usepackage{xcolor}&#10;\pagestyle{empty}&#10;\begin{document}&#10;&#10;&#10;$&#10;\xrightarrow{R_{3}-R_{2}\rightarrow R_{3}}&#10;\left(\begin{array}{ccc}&#10;1 &amp; 2 &amp; -1 \\&#10;0 &amp; -3 &amp; 6 \\&#10;0 &amp; 0 &amp; -6 &#10;\end{array}\right)&#10;$&#10;\end{document}"/>
  <p:tag name="IGUANATEXSIZE" val="30"/>
  <p:tag name="IGUANATEXCURSOR" val="252"/>
  <p:tag name="TRANSPARENCY" val="True"/>
  <p:tag name="FILENAME" val=""/>
  <p:tag name="INPUTTYPE" val="0"/>
  <p:tag name="LATEXENGINEID" val="0"/>
  <p:tag name="TEMPFOLDER" val="c:\temp\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05"/>
  <p:tag name="OUTPUTDPI" val="1200"/>
  <p:tag name="LATEXADDIN" val="\documentclass{article}&#10;\usepackage{amsmath}&#10;\usepackage{amssymb}&#10;\usepackage{amsthm}&#10;\usepackage{xcolor}&#10;\pagestyle{empty}&#10;\begin{document}&#10;&#10;&#10;$&#10;\vert A \vert = -1 \cdot 1\cdot (-3)\cdot (-6)&#10;$&#10;\end{document}"/>
  <p:tag name="IGUANATEXSIZE" val="33"/>
  <p:tag name="IGUANATEXCURSOR" val="191"/>
  <p:tag name="TRANSPARENCY" val="True"/>
  <p:tag name="FILENAME" val=""/>
  <p:tag name="INPUTTYPE" val="0"/>
  <p:tag name="LATEXENGINEID" val="0"/>
  <p:tag name="TEMPFOLDER" val="c:\temp\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506.25"/>
  <p:tag name="OUTPUTDPI" val="1200"/>
  <p:tag name="LATEXADDIN" val="\documentclass{article}&#10;\usepackage{amsmath}&#10;\usepackage{amssymb}&#10;\usepackage{amsthm}&#10;\usepackage{xcolor}&#10;\pagestyle{empty}&#10;\begin{document}&#10;&#10;&#10;$\vert A \vert = \vert A^t \vert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22.75"/>
  <p:tag name="OUTPUTDPI" val="1200"/>
  <p:tag name="LATEXADDIN" val="\documentclass{article}&#10;\usepackage{amsmath}&#10;\usepackage{amssymb}&#10;\usepackage{amsthm}&#10;\usepackage{xcolor}&#10;\pagestyle{empty}&#10;\begin{document}&#10;&#10;&#10;$&#10;\vert A \vert \cdot \vert B \vert = \vert AB \vert&#10;$&#10;\end{document}"/>
  <p:tag name="IGUANATEXSIZE" val="33"/>
  <p:tag name="IGUANATEXCURSOR" val="195"/>
  <p:tag name="TRANSPARENCY" val="True"/>
  <p:tag name="FILENAME" val=""/>
  <p:tag name="INPUTTYPE" val="0"/>
  <p:tag name="LATEXENGINEID" val="0"/>
  <p:tag name="TEMPFOLDER" val="c:\temp\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.75"/>
  <p:tag name="ORIGINALWIDTH" val="1119.75"/>
  <p:tag name="OUTPUTDPI" val="1200"/>
  <p:tag name="LATEXADDIN" val="\documentclass{article}&#10;\usepackage{amsmath}&#10;\usepackage{amssymb}&#10;\usepackage{amsthm}&#10;\usepackage{xcolor}&#10;\pagestyle{empty}&#10;\begin{document}&#10;&#10;&#10;$\forall k\in \mathbb{N}: \; \vert A^k\vert = \vert A\vert^k$&#10;\end{document}"/>
  <p:tag name="IGUANATEXSIZE" val="33"/>
  <p:tag name="IGUANATEXCURSOR" val="203"/>
  <p:tag name="TRANSPARENCY" val="True"/>
  <p:tag name="FILENAME" val=""/>
  <p:tag name="INPUTTYPE" val="0"/>
  <p:tag name="LATEXENGINEID" val="0"/>
  <p:tag name="TEMPFOLDER" val="c:\temp\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72"/>
  <p:tag name="OUTPUTDPI" val="1200"/>
  <p:tag name="LATEXADDIN" val="\documentclass{article}&#10;\usepackage{amsmath}&#10;\usepackage{amssymb}&#10;\usepackage{amsthm}&#10;\usepackage{xcolor}&#10;\pagestyle{empty}&#10;\begin{document}&#10;&#10;&#10;$&#10;\vert A \vert \neq 0&#10;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729"/>
  <p:tag name="OUTPUTDPI" val="1200"/>
  <p:tag name="LATEXADDIN" val="\documentclass{article}&#10;\usepackage{amsmath}&#10;\usepackage{amssymb}&#10;\usepackage{amsthm}&#10;\usepackage{xcolor}&#10;\pagestyle{empty}&#10;\begin{document}&#10;&#10;&#10;$&#10;\vert A^{-1} \vert= \vert A \vert ^{-1} &#10;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.75"/>
  <p:tag name="ORIGINALWIDTH" val="1113"/>
  <p:tag name="OUTPUTDPI" val="1200"/>
  <p:tag name="LATEXADDIN" val="\documentclass{article}&#10;\usepackage{amsmath}&#10;\usepackage{amssymb}&#10;\usepackage{amsthm}&#10;\usepackage{xcolor}&#10;\pagestyle{empty}&#10;\begin{document}&#10;&#10;&#10;$\forall k\in \mathbb{Z}: \; \vert A^k\vert = \vert A\vert^k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95.75"/>
  <p:tag name="OUTPUTDPI" val="1200"/>
  <p:tag name="LATEXADDIN" val="\documentclass{article}&#10;\usepackage{amsmath}&#10;\usepackage{amssymb}&#10;\usepackage{amsthm}&#10;\usepackage{xcolor}&#10;\pagestyle{empty}&#10;\begin{document}&#10;&#10;&#10;$\vert 2A\vert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3.5"/>
  <p:tag name="OUTPUTDPI" val="1200"/>
  <p:tag name="LATEXADDIN" val="\documentclass{article}&#10;\usepackage{amsmath}&#10;\usepackage{amssymb}&#10;\usepackage{amsthm}&#10;\usepackage{xcolor}&#10;\pagestyle{empty}&#10;\begin{document}&#10;&#10;&#10;$\vert A\vert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1354.5"/>
  <p:tag name="OUTPUTDPI" val="1200"/>
  <p:tag name="LATEXADDIN" val="\documentclass{article}&#10;\usepackage{amsmath}&#10;\usepackage{amssymb}&#10;\usepackage{amsthm}&#10;\usepackage{xcolor}&#10;\pagestyle{empty}&#10;\begin{document}&#10;&#10;&#10;$2A=&#10;\begin{pmatrix}&#10;- &amp; 2R_1(A) &amp; - \\&#10;- &amp; 2R_2(A) &amp; - \\&#10; &amp;  \vdots &amp; \\&#10;- &amp; 2R_n(A) &amp; - \\&#10;\end{pmatrix}&#10;$&#10;\end{document}"/>
  <p:tag name="IGUANATEXSIZE" val="30"/>
  <p:tag name="IGUANATEXCURSOR" val="201"/>
  <p:tag name="TRANSPARENCY" val="True"/>
  <p:tag name="FILENAME" val=""/>
  <p:tag name="INPUTTYPE" val="0"/>
  <p:tag name="LATEXENGINEID" val="0"/>
  <p:tag name="TEMPFOLDER" val="c:\temp\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8.75"/>
  <p:tag name="ORIGINALWIDTH" val="1659.75"/>
  <p:tag name="OUTPUTDPI" val="1200"/>
  <p:tag name="LATEXADDIN" val="\documentclass{article}&#10;\usepackage{amsmath}&#10;\usepackage{amssymb}&#10;\usepackage{amsthm}&#10;\usepackage{xcolor}&#10;\pagestyle{empty}&#10;\begin{document}&#10;&#10;&#10;$\vert 2A\vert =&#10;\left\vert &#10;\begin{pmatrix}&#10;- &amp; 2R_1(A) &amp; - \\&#10;- &amp; 2R_2(A) &amp; - \\&#10; &amp;  \vdots &amp; \\&#10;- &amp; 2R_n(A) &amp; - \\&#10;\end{pmatrix}&#10;\right\vert &#10;=&#10;$&#10;\end{document}"/>
  <p:tag name="IGUANATEXSIZE" val="30"/>
  <p:tag name="IGUANATEXCURSOR" val="290"/>
  <p:tag name="TRANSPARENCY" val="True"/>
  <p:tag name="FILENAME" val=""/>
  <p:tag name="INPUTTYPE" val="0"/>
  <p:tag name="LATEXENGINEID" val="0"/>
  <p:tag name="TEMPFOLDER" val="c:\temp\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8.75"/>
  <p:tag name="ORIGINALWIDTH" val="1359.75"/>
  <p:tag name="OUTPUTDPI" val="1200"/>
  <p:tag name="LATEXADDIN" val="\documentclass{article}&#10;\usepackage{amsmath}&#10;\usepackage{amssymb}&#10;\usepackage{amsthm}&#10;\usepackage{xcolor}&#10;\pagestyle{empty}&#10;\begin{document}&#10;&#10;&#10;$&#10;2&#10;\left\vert &#10;\begin{pmatrix}&#10;- &amp; R_1(A) &amp; - \\&#10;- &amp; 2R_2(A) &amp; - \\&#10; &amp;  \vdots &amp; \\&#10;- &amp; 2R_n(A) &amp; - \\&#10;\end{pmatrix}&#10;\right\vert &#10;=&#10;$&#10;\end{document}"/>
  <p:tag name="IGUANATEXSIZE" val="30"/>
  <p:tag name="IGUANATEXCURSOR" val="275"/>
  <p:tag name="TRANSPARENCY" val="True"/>
  <p:tag name="FILENAME" val=""/>
  <p:tag name="INPUTTYPE" val="0"/>
  <p:tag name="LATEXENGINEID" val="0"/>
  <p:tag name="TEMPFOLDER" val="c:\temp\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8.75"/>
  <p:tag name="ORIGINALWIDTH" val="1416"/>
  <p:tag name="OUTPUTDPI" val="1200"/>
  <p:tag name="LATEXADDIN" val="\documentclass{article}&#10;\usepackage{amsmath}&#10;\usepackage{amssymb}&#10;\usepackage{amsthm}&#10;\usepackage{xcolor}&#10;\pagestyle{empty}&#10;\begin{document}&#10;&#10;&#10;$&#10;2^2&#10;\left\vert &#10;\begin{pmatrix}&#10;- &amp; R_1(A) &amp; - \\&#10;- &amp; R_2(A) &amp; - \\&#10; &amp;  \vdots &amp; \\&#10;- &amp; 2R_n(A) &amp; - \\&#10;\end{pmatrix}&#10;\right\vert &#10;=&#10;$&#10;\end{document}"/>
  <p:tag name="IGUANATEXSIZE" val="30"/>
  <p:tag name="IGUANATEXCURSOR" val="199"/>
  <p:tag name="TRANSPARENCY" val="True"/>
  <p:tag name="FILENAME" val=""/>
  <p:tag name="INPUTTYPE" val="0"/>
  <p:tag name="LATEXENGINEID" val="0"/>
  <p:tag name="TEMPFOLDER" val="c:\temp\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8.75"/>
  <p:tag name="ORIGINALWIDTH" val="1353.75"/>
  <p:tag name="OUTPUTDPI" val="1200"/>
  <p:tag name="LATEXADDIN" val="\documentclass{article}&#10;\usepackage{amsmath}&#10;\usepackage{amssymb}&#10;\usepackage{amsthm}&#10;\usepackage{xcolor}&#10;\pagestyle{empty}&#10;\begin{document}&#10;&#10;&#10;$&#10;=&#10;2^n&#10;\left\vert &#10;\begin{pmatrix}&#10;- &amp; R_1(A) &amp; - \\&#10;- &amp; R_2(A) &amp; - \\&#10; &amp;  \vdots &amp; \\&#10;- &amp; R_n(A) &amp; - \\&#10;\end{pmatrix}&#10;\right\vert &#10;$&#10;\end{document}"/>
  <p:tag name="IGUANATEXSIZE" val="30"/>
  <p:tag name="IGUANATEXCURSOR" val="275"/>
  <p:tag name="TRANSPARENCY" val="True"/>
  <p:tag name="FILENAME" val=""/>
  <p:tag name="INPUTTYPE" val="0"/>
  <p:tag name="LATEXENGINEID" val="0"/>
  <p:tag name="TEMPFOLDER" val="c:\temp\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2.25"/>
  <p:tag name="OUTPUTDPI" val="1200"/>
  <p:tag name="LATEXADDIN" val="\documentclass{article}&#10;\usepackage{amsmath}&#10;\usepackage{amssymb}&#10;\usepackage{amsthm}&#10;\usepackage{xcolor}&#10;\pagestyle{empty}&#10;\begin{document}&#10;&#10;&#10;$2^n\vert A\vert 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.5"/>
  <p:tag name="ORIGINALWIDTH" val="124.5"/>
  <p:tag name="OUTPUTDPI" val="1200"/>
  <p:tag name="LATEXADDIN" val="\documentclass{article}&#10;\usepackage{amsmath}&#10;\usepackage{amssymb}&#10;\usepackage{amsthm}&#10;\usepackage{xcolor}&#10;\pagestyle{empty}&#10;\begin{document}&#10;&#10;&#10;$\cdots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13.75"/>
  <p:tag name="OUTPUTDPI" val="1200"/>
  <p:tag name="LATEXADDIN" val="\documentclass{article}&#10;\usepackage{amsmath}&#10;\usepackage{amssymb}&#10;\usepackage{amsthm}&#10;\usepackage{xcolor}&#10;\pagestyle{empty}&#10;\begin{document}&#10;&#10;&#10;$\vert \alpha A\vert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3.5"/>
  <p:tag name="OUTPUTDPI" val="1200"/>
  <p:tag name="LATEXADDIN" val="\documentclass{article}&#10;\usepackage{amsmath}&#10;\usepackage{amssymb}&#10;\usepackage{amsthm}&#10;\usepackage{xcolor}&#10;\pagestyle{empty}&#10;\begin{document}&#10;&#10;&#10;$\vert A\vert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90"/>
  <p:tag name="OUTPUTDPI" val="1200"/>
  <p:tag name="LATEXADDIN" val="\documentclass{article}&#10;\usepackage{amsmath}&#10;\usepackage{amssymb}&#10;\usepackage{amsthm}&#10;\usepackage{xcolor}&#10;\pagestyle{empty}&#10;\begin{document}&#10;&#10;&#10;$&#10;\vert \alpha A\vert &#10;=&#10;\alpha^n \vert  A\vert &#10;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75"/>
  <p:tag name="ORIGINALWIDTH" val="486"/>
  <p:tag name="OUTPUTDPI" val="1200"/>
  <p:tag name="LATEXADDIN" val="\documentclass{article}&#10;\usepackage{amsmath}&#10;\usepackage{amssymb}&#10;\usepackage{amsthm}&#10;\usepackage{xcolor}&#10;\pagestyle{empty}&#10;\begin{document}&#10;&#10;&#10;$&#10;A^t=-A&#10;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$A$&#10;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658.5"/>
  <p:tag name="OUTPUTDPI" val="1200"/>
  <p:tag name="LATEXADDIN" val="\documentclass{article}&#10;\usepackage{amsmath}&#10;\usepackage{amssymb}&#10;\usepackage{amsthm}&#10;\usepackage{xcolor}&#10;\pagestyle{empty}&#10;\begin{document}&#10;&#10;&#10;$&#10;\vert A^t\vert=\vert-A\vert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73"/>
  <p:tag name="OUTPUTDPI" val="1200"/>
  <p:tag name="LATEXADDIN" val="\documentclass{article}&#10;\usepackage{amsmath}&#10;\usepackage{amssymb}&#10;\usepackage{amsthm}&#10;\usepackage{xcolor}&#10;\pagestyle{empty}&#10;\begin{document}&#10;&#10;&#10;$\vert A\vert=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96.25"/>
  <p:tag name="OUTPUTDPI" val="1200"/>
  <p:tag name="LATEXADDIN" val="\documentclass{article}&#10;\usepackage{amsmath}&#10;\usepackage{amssymb}&#10;\usepackage{amsthm}&#10;\usepackage{xcolor}&#10;\pagestyle{empty}&#10;\begin{document}&#10;&#10;&#10;$=(-1)^n \vert A \vert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69"/>
  <p:tag name="OUTPUTDPI" val="1200"/>
  <p:tag name="LATEXADDIN" val="\documentclass{article}&#10;\usepackage{amsmath}&#10;\usepackage{amssymb}&#10;\usepackage{amsthm}&#10;\usepackage{xcolor}&#10;\pagestyle{empty}&#10;\begin{document}&#10;&#10;&#10;$=-\vert A \vert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58.75"/>
  <p:tag name="OUTPUTDPI" val="1200"/>
  <p:tag name="LATEXADDIN" val="\documentclass{article}&#10;\usepackage{amsmath}&#10;\usepackage{amssymb}&#10;\usepackage{amsthm}&#10;\usepackage{xcolor}&#10;\pagestyle{empty}&#10;\begin{document}&#10;&#10;&#10;$\vert A\vert= -\vert A\vert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72"/>
  <p:tag name="OUTPUTDPI" val="1200"/>
  <p:tag name="LATEXADDIN" val="\documentclass{article}&#10;\usepackage{amsmath}&#10;\usepackage{amssymb}&#10;\usepackage{amsthm}&#10;\usepackage{xcolor}&#10;\pagestyle{empty}&#10;\begin{document}&#10;&#10;&#10;$\vert A\vert= 0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$A$&#10;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671.25"/>
  <p:tag name="OUTPUTDPI" val="1200"/>
  <p:tag name="LATEXADDIN" val="\documentclass{article}&#10;\usepackage{amsmath}&#10;\usepackage{amssymb}&#10;\usepackage{amsthm}&#10;\usepackage{xcolor}&#10;\pagestyle{empty}&#10;\begin{document}&#10;&#10;&#10;$A,B\in \mathbb{F}^{n\times n}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945.75"/>
  <p:tag name="OUTPUTDPI" val="1200"/>
  <p:tag name="LATEXADDIN" val="\documentclass{article}&#10;\usepackage{amsmath}&#10;\usepackage{amssymb}&#10;\usepackage{amsthm}&#10;\usepackage{xcolor}&#10;\pagestyle{empty}&#10;\begin{document}&#10;&#10;&#10;$&#10;\exists P:  P^{-1}AP=B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.75"/>
  <p:tag name="ORIGINALWIDTH" val="671.25"/>
  <p:tag name="OUTPUTDPI" val="1200"/>
  <p:tag name="LATEXADDIN" val="\documentclass{article}&#10;\usepackage{amsmath}&#10;\usepackage{amssymb}&#10;\usepackage{amsthm}&#10;\usepackage{xcolor}&#10;\pagestyle{empty}&#10;\begin{document}&#10;&#10;&#10;$A,B\in \mathbb{F}^{n\times n}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945.75"/>
  <p:tag name="OUTPUTDPI" val="1200"/>
  <p:tag name="LATEXADDIN" val="\documentclass{article}&#10;\usepackage{amsmath}&#10;\usepackage{amssymb}&#10;\usepackage{amsthm}&#10;\usepackage{xcolor}&#10;\pagestyle{empty}&#10;\begin{document}&#10;&#10;&#10;$&#10;\exists P:  P^{-1}AP=B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798"/>
  <p:tag name="OUTPUTDPI" val="1200"/>
  <p:tag name="LATEXADDIN" val="\documentclass{article}&#10;\usepackage{amsmath}&#10;\usepackage{amssymb}&#10;\usepackage{amsthm}&#10;\usepackage{xcolor}&#10;\pagestyle{empty}&#10;\begin{document}&#10;&#10;&#10;$&#10;\vert  P^{-1}AP\vert=\vert B\vert&#10;$&#10;\end{document}"/>
  <p:tag name="IGUANATEXSIZE" val="33"/>
  <p:tag name="IGUANATEXCURSOR" val="178"/>
  <p:tag name="TRANSPARENCY" val="True"/>
  <p:tag name="FILENAME" val=""/>
  <p:tag name="INPUTTYPE" val="0"/>
  <p:tag name="LATEXENGINEID" val="0"/>
  <p:tag name="TEMPFOLDER" val="c:\temp\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919.5"/>
  <p:tag name="OUTPUTDPI" val="1200"/>
  <p:tag name="LATEXADDIN" val="\documentclass{article}&#10;\usepackage{amsmath}&#10;\usepackage{amssymb}&#10;\usepackage{amsthm}&#10;\usepackage{xcolor}&#10;\pagestyle{empty}&#10;\begin{document}&#10;&#10;&#10;$&#10;\vert P^{-1}\vert \cdot \vert A\vert \cdot \vert P\vert=&#10;$&#10;\end{document}"/>
  <p:tag name="IGUANATEXSIZE" val="33"/>
  <p:tag name="IGUANATEXCURSOR" val="194"/>
  <p:tag name="TRANSPARENCY" val="True"/>
  <p:tag name="FILENAME" val=""/>
  <p:tag name="INPUTTYPE" val="0"/>
  <p:tag name="LATEXENGINEID" val="0"/>
  <p:tag name="TEMPFOLDER" val="c:\temp\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1.75"/>
  <p:tag name="ORIGINALWIDTH" val="784.5"/>
  <p:tag name="OUTPUTDPI" val="1200"/>
  <p:tag name="LATEXADDIN" val="\documentclass{article}&#10;\usepackage{amsmath}&#10;\usepackage{amssymb}&#10;\usepackage{amsthm}&#10;\usepackage{xcolor}&#10;\pagestyle{empty}&#10;\begin{document}&#10;&#10;&#10;$&#10; \frac{1}{\vert P \vert} \cdot \vert A\vert \cdot \vert P\vert=&#10;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70.25"/>
  <p:tag name="OUTPUTDPI" val="1200"/>
  <p:tag name="LATEXADDIN" val="\documentclass{article}&#10;\usepackage{amsmath}&#10;\usepackage{amssymb}&#10;\usepackage{amsthm}&#10;\usepackage{xcolor}&#10;\pagestyle{empty}&#10;\begin{document}&#10;&#10;&#10;$&#10;\vert A\vert=\vert B\vert&#10;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461.25"/>
  <p:tag name="OUTPUTDPI" val="1200"/>
  <p:tag name="LATEXADDIN" val="\documentclass{article}&#10;\usepackage{amsmath}&#10;\usepackage{amssymb}&#10;\usepackage{amsthm}&#10;\usepackage{xcolor}&#10;\pagestyle{empty}&#10;\begin{document}&#10;&#10;&#10;$\begin{pmatrix}&#10;A &amp; B\\&#10;C &amp; D &#10;\end{pmatrix}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548.25"/>
  <p:tag name="OUTPUTDPI" val="1200"/>
  <p:tag name="LATEXADDIN" val="\documentclass{article}&#10;\usepackage{amsmath}&#10;\usepackage{amssymb}&#10;\usepackage{amsthm}&#10;\usepackage{xcolor}&#10;\pagestyle{empty}&#10;\begin{document}&#10;&#10;&#10;$A,B,C,D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1002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}&#10;1 &amp; 2 &amp; 0 &amp; 3\\&#10;-1 &amp; \pi &amp; 5 &amp; 2\\&#10;0 &amp; 2 &amp; 1 &amp; 1\\&#10;1 &amp; 2 &amp; 1 &amp; 0&#10;\end{array}\right)&#10;$&#10;\end{document}"/>
  <p:tag name="IGUANATEXSIZE" val="33"/>
  <p:tag name="IGUANATEXCURSOR" val="254"/>
  <p:tag name="TRANSPARENCY" val="True"/>
  <p:tag name="FILENAME" val=""/>
  <p:tag name="INPUTTYPE" val="0"/>
  <p:tag name="LATEXENGINEID" val="0"/>
  <p:tag name="TEMPFOLDER" val="c:\temp\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03"/>
  <p:tag name="ORIGINALWIDTH" val="1002.75"/>
  <p:tag name="OUTPUTDPI" val="1200"/>
  <p:tag name="LATEXADDIN" val="\documentclass{article}&#10;\usepackage{amsmath}&#10;\usepackage{amssymb}&#10;\usepackage{amsthm}&#10;\usepackage{xcolor}&#10;\pagestyle{empty}&#10;\begin{document}&#10;&#10;&#10;$\left(\begin{array}{c|ccc}&#10;1 &amp; 2 &amp; 0 &amp; 3\\&#10;\hline -1 &amp; \pi &amp; 5 &amp; 2\\&#10;0 &amp; 2 &amp; 1 &amp; 1\\&#10;1 &amp; 2 &amp; 1 &amp; 0&#10;\end{array}\right)$&#10;\end{document}"/>
  <p:tag name="IGUANATEXSIZE" val="33"/>
  <p:tag name="IGUANATEXCURSOR" val="261"/>
  <p:tag name="TRANSPARENCY" val="True"/>
  <p:tag name="FILENAME" val=""/>
  <p:tag name="INPUTTYPE" val="0"/>
  <p:tag name="LATEXENGINEID" val="0"/>
  <p:tag name="TEMPFOLDER" val="c:\temp\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03"/>
  <p:tag name="ORIGINALWIDTH" val="1002.75"/>
  <p:tag name="OUTPUTDPI" val="1200"/>
  <p:tag name="LATEXADDIN" val="\documentclass{article}&#10;\usepackage{amsmath}&#10;\usepackage{amssymb}&#10;\usepackage{amsthm}&#10;\usepackage{xcolor}&#10;\pagestyle{empty}&#10;\begin{document}&#10;&#10;&#10;$\left(\begin{array}{cc|cc}&#10;1 &amp; 2 &amp; 0 &amp; 3\\&#10;-1 &amp; \pi &amp; 5 &amp; 2\\&#10;\hline 0 &amp; 2 &amp; 1 &amp; 1\\&#10;1 &amp; 2 &amp; 1 &amp; 0&#10;\end{array}\right)$&#10;\end{document}"/>
  <p:tag name="IGUANATEXSIZE" val="33"/>
  <p:tag name="IGUANATEXCURSOR" val="261"/>
  <p:tag name="TRANSPARENCY" val="True"/>
  <p:tag name="FILENAME" val=""/>
  <p:tag name="INPUTTYPE" val="0"/>
  <p:tag name="LATEXENGINEID" val="0"/>
  <p:tag name="TEMPFOLDER" val="c:\temp\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03"/>
  <p:tag name="ORIGINALWIDTH" val="1002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|ccc}&#10;1 &amp; 2 &amp; 0 &amp; 3\\&#10;-1 &amp; \pi &amp; 5 &amp; 2\\&#10;0 &amp; 2 &amp; 1 &amp; 1\\&#10;\hline 1 &amp; 2 &amp; 1 &amp; 0&#10;\end{array}\right)$&#10;\end{document}"/>
  <p:tag name="IGUANATEXSIZE" val="33"/>
  <p:tag name="IGUANATEXCURSOR" val="262"/>
  <p:tag name="TRANSPARENCY" val="True"/>
  <p:tag name="FILENAME" val=""/>
  <p:tag name="INPUTTYPE" val="0"/>
  <p:tag name="LATEXENGINEID" val="0"/>
  <p:tag name="TEMPFOLDER" val="c:\temp\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777.75"/>
  <p:tag name="OUTPUTDPI" val="1200"/>
  <p:tag name="LATEXADDIN" val="\documentclass{article}&#10;\usepackage{amsmath}&#10;\usepackage{amssymb}&#10;\usepackage{amsthm}&#10;\usepackage{xcolor}&#10;\pagestyle{empty}&#10;\begin{document}&#10;&#10;&#10;$M=\begin{pmatrix}&#10;A &amp; B\\&#10;0 &amp; D &#10;\end{pmatrix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245.25"/>
  <p:tag name="OUTPUTDPI" val="1200"/>
  <p:tag name="LATEXADDIN" val="\documentclass{article}&#10;\usepackage{amsmath}&#10;\usepackage{amssymb}&#10;\usepackage{amsthm}&#10;\usepackage{xcolor}&#10;\pagestyle{empty}&#10;\begin{document}&#10;&#10;&#10;$A,D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777.75"/>
  <p:tag name="OUTPUTDPI" val="1200"/>
  <p:tag name="LATEXADDIN" val="\documentclass{article}&#10;\usepackage{amsmath}&#10;\usepackage{amssymb}&#10;\usepackage{amsthm}&#10;\usepackage{xcolor}&#10;\pagestyle{empty}&#10;\begin{document}&#10;&#10;&#10;$M=\begin{pmatrix}&#10;A &amp; 0\\&#10;0 &amp; D &#10;\end{pmatrix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69.5"/>
  <p:tag name="OUTPUTDPI" val="1200"/>
  <p:tag name="LATEXADDIN" val="\documentclass{article}&#10;\usepackage{amsmath}&#10;\usepackage{amssymb}&#10;\usepackage{amsthm}&#10;\usepackage{xcolor}&#10;\pagestyle{empty}&#10;\begin{document}&#10;&#10;&#10;$\vert M\vert= \vert A\vert\cdot \vert D \vert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53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\left\vert&#10;\left(\begin{array}{ccccc}&#10;1 &amp; 2 &amp; 3 &amp; 4 &amp; 5\\&#10;0 &amp; 7 &amp; 0 &amp; \pi &amp; 2\\&#10;0 &amp; 5 &amp; 7 &amp; \pi &amp; 1\\&#10;0 &amp; 0 &amp; 0 &amp; 8 &amp; 0\\&#10;0 &amp; 0 &amp; 0 &amp; \pi &amp; 8&#10;\end{array}\right)&#10;\right\vert$&#10;\end{document}"/>
  <p:tag name="IGUANATEXSIZE" val="33"/>
  <p:tag name="IGUANATEXCURSOR" val="306"/>
  <p:tag name="TRANSPARENCY" val="True"/>
  <p:tag name="FILENAME" val=""/>
  <p:tag name="INPUTTYPE" val="0"/>
  <p:tag name="LATEXENGINEID" val="0"/>
  <p:tag name="TEMPFOLDER" val="c:\temp\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777.75"/>
  <p:tag name="OUTPUTDPI" val="1200"/>
  <p:tag name="LATEXADDIN" val="\documentclass{article}&#10;\usepackage{amsmath}&#10;\usepackage{amssymb}&#10;\usepackage{amsthm}&#10;\usepackage{xcolor}&#10;\pagestyle{empty}&#10;\begin{document}&#10;&#10;&#10;$M=\begin{pmatrix}&#10;A &amp; B\\&#10;0 &amp; D &#10;\end{pmatrix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245.25"/>
  <p:tag name="OUTPUTDPI" val="1200"/>
  <p:tag name="LATEXADDIN" val="\documentclass{article}&#10;\usepackage{amsmath}&#10;\usepackage{amssymb}&#10;\usepackage{amsthm}&#10;\usepackage{xcolor}&#10;\pagestyle{empty}&#10;\begin{document}&#10;&#10;&#10;$A,D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777.75"/>
  <p:tag name="OUTPUTDPI" val="1200"/>
  <p:tag name="LATEXADDIN" val="\documentclass{article}&#10;\usepackage{amsmath}&#10;\usepackage{amssymb}&#10;\usepackage{amsthm}&#10;\usepackage{xcolor}&#10;\pagestyle{empty}&#10;\begin{document}&#10;&#10;&#10;$M=\begin{pmatrix}&#10;A &amp; 0\\&#10;0 &amp; D &#10;\end{pmatrix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69.5"/>
  <p:tag name="OUTPUTDPI" val="1200"/>
  <p:tag name="LATEXADDIN" val="\documentclass{article}&#10;\usepackage{amsmath}&#10;\usepackage{amssymb}&#10;\usepackage{amsthm}&#10;\usepackage{xcolor}&#10;\pagestyle{empty}&#10;\begin{document}&#10;&#10;&#10;$\vert M\vert= \vert A\vert\cdot \vert D \vert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53.75"/>
  <p:tag name="ORIGINALWIDTH" val="1212.75"/>
  <p:tag name="OUTPUTDPI" val="1200"/>
  <p:tag name="LATEXADDIN" val="\documentclass{article}&#10;\usepackage{amsmath}&#10;\usepackage{amssymb}&#10;\usepackage{amsthm}&#10;\usepackage{xcolor}&#10;\pagestyle{empty}&#10;\begin{document}&#10;&#10;&#10;$&#10;\left\vert&#10;\left(\begin{array}{ccc|cc}&#10;1 &amp; 2 &amp; 3 &amp; 4 &amp; 5\\&#10;0 &amp; 7 &amp; 0 &amp; \pi &amp; 2\\&#10;0 &amp; 5 &amp; 7 &amp; \pi &amp; 1\\&#10;\hline 0 &amp; 0 &amp; 0 &amp; 8 &amp; 0\\&#10;0 &amp; 0 &amp; 0 &amp; \pi &amp; 8&#10;\end{array}\right)&#10;\right\vert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4.5"/>
  <p:tag name="ORIGINALWIDTH" val="1711.5"/>
  <p:tag name="OUTPUTDPI" val="1200"/>
  <p:tag name="LATEXADDIN" val="\documentclass{article}&#10;\usepackage{amsmath}&#10;\usepackage{amssymb}&#10;\usepackage{amsthm}&#10;\usepackage{xcolor}&#10;\pagestyle{empty}&#10;\begin{document}&#10;&#10;&#10;$=&#10;\left \vert&#10;\left(\begin{array}{ccc}&#10;1 &amp; 2 &amp; 3\\&#10;0 &amp; 7 &amp; 0\\&#10;0 &amp; 5 &amp; 7&#10;\end{array}\right)&#10;\right\vert&#10;\cdot&#10;\left \vert&#10;\left(\begin{array}{cc}&#10;8 &amp; 0 \\&#10;\pi &amp; 8&#10;\end{array}\right)&#10;\right\vert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439.5"/>
  <p:tag name="OUTPUTDPI" val="1200"/>
  <p:tag name="LATEXADDIN" val="\documentclass{article}&#10;\usepackage{amsmath}&#10;\usepackage{amssymb}&#10;\usepackage{amsthm}&#10;\usepackage{xcolor}&#10;\pagestyle{empty}&#10;\begin{document}&#10;&#10;&#10;$=7^2\cdot 8^2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5"/>
  <p:tag name="ORIGINALWIDTH" val="1490.25"/>
  <p:tag name="OUTPUTDPI" val="1200"/>
  <p:tag name="LATEXADDIN" val="\documentclass{article}&#10;\usepackage{amsmath}&#10;\usepackage{amssymb}&#10;\usepackage{amsthm}&#10;\usepackage{xcolor}&#10;\pagestyle{empty}&#10;\begin{document}&#10;&#10;&#10;$=&#10;\left \vert&#10;\left(\begin{array}{cc}&#10;7 &amp; 0\\&#10;5 &amp; 7&#10;\end{array}\right)&#10;\right\vert&#10;\cdot&#10;\left \vert&#10;\left(\begin{array}{cc}&#10;8 &amp; 0 \\&#10;\pi &amp; 8&#10;\end{array}\right)&#10;\right\vert&#10;$&#10;\end{document}"/>
  <p:tag name="IGUANATEXSIZE" val="33"/>
  <p:tag name="IGUANATEXCURSOR" val="190"/>
  <p:tag name="TRANSPARENCY" val="True"/>
  <p:tag name="FILENAME" val=""/>
  <p:tag name="INPUTTYPE" val="0"/>
  <p:tag name="LATEXENGINEID" val="0"/>
  <p:tag name="TEMPFOLDER" val="c:\temp\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1.25"/>
  <p:tag name="ORIGINALWIDTH" val="2241"/>
  <p:tag name="OUTPUTDPI" val="1200"/>
  <p:tag name="LATEXADDIN" val="\documentclass{article}&#10;\usepackage{amsmath}&#10;\usepackage{amssymb}&#10;\usepackage{amsthm}&#10;\usepackage{xcolor}&#10;\pagestyle{empty}&#10;\begin{document}&#10;&#10;&#10;$&#10;A_{n}=\left(\begin{array}{ccccc}&#10;\alpha &amp; 1 &amp; 1 &amp; \cdots &amp; 1\\&#10;1 &amp; \alpha &amp; 1 &amp;  &amp; \vdots\\&#10;1 &amp; 1 &amp; \ddots &amp; \ddots &amp; 1\\&#10;\vdots &amp;  &amp; \ddots &amp; \alpha &amp; 1\\&#10;1 &amp; \cdots &amp; 1 &amp; 1 &amp; \alpha&#10;\end{array}\right)\in\mathbb{R}^{n\times n}&#10;$&#10;\end{document}"/>
  <p:tag name="IGUANATEXSIZE" val="33"/>
  <p:tag name="IGUANATEXCURSOR" val="372"/>
  <p:tag name="TRANSPARENCY" val="True"/>
  <p:tag name="FILENAME" val=""/>
  <p:tag name="INPUTTYPE" val="0"/>
  <p:tag name="LATEXENGINEID" val="0"/>
  <p:tag name="TEMPFOLDER" val="c:\temp\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01.75"/>
  <p:tag name="OUTPUTDPI" val="1200"/>
  <p:tag name="LATEXADDIN" val="\documentclass{article}&#10;\usepackage{amsmath}&#10;\usepackage{amssymb}&#10;\usepackage{amsthm}&#10;\usepackage{xcolor}&#10;\pagestyle{empty}&#10;\begin{document}&#10;&#10;&#10;$\vert A_n \vert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427.75"/>
  <p:tag name="OUTPUTDPI" val="1200"/>
  <p:tag name="LATEXADDIN" val="\documentclass{article}&#10;\usepackage{amsmath}&#10;\usepackage{amssymb}&#10;\usepackage{amsthm}&#10;\usepackage{xcolor}&#10;\pagestyle{empty}&#10;\begin{document}&#10;&#10;&#10;$&#10;A_{1}=&#10;\begin{pmatrix}&#10;\alpha&#10;\end{pmatrix},&#10;A_{2}=&#10;\begin{pmatrix}&#10;\alpha &amp; 1 \\&#10;1       &amp; \alpha   \\&#10;\end{pmatrix},&#10;A_{3}=&#10;\begin{pmatrix}&#10;\alpha &amp; 1 &amp; 1  \\&#10;1       &amp; \alpha  &amp; 1  \\&#10;1       &amp; 1  &amp; \alpha  \\&#10;\end{pmatrix}&#10;$&#10;\end{document}"/>
  <p:tag name="IGUANATEXSIZE" val="25"/>
  <p:tag name="IGUANATEXCURSOR" val="371"/>
  <p:tag name="TRANSPARENCY" val="True"/>
  <p:tag name="FILENAME" val=""/>
  <p:tag name="INPUTTYPE" val="0"/>
  <p:tag name="LATEXENGINEID" val="0"/>
  <p:tag name="TEMPFOLDER" val="c:\temp\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7.25"/>
  <p:tag name="ORIGINALWIDTH" val="1667.25"/>
  <p:tag name="OUTPUTDPI" val="1200"/>
  <p:tag name="LATEXADDIN" val="\documentclass{article}&#10;\usepackage{amsmath}&#10;\usepackage{amssymb}&#10;\usepackage{amsthm}&#10;\usepackage{xcolor}&#10;\pagestyle{empty}&#10;\begin{document}&#10;&#10;&#10;$&#10;\left\vert&#10;\left(\begin{array}{ccccc}&#10;\alpha &amp; 1 &amp; 1 &amp; \cdots &amp; 1\\&#10;1 &amp; \alpha &amp; 1 &amp;  &amp; \vdots\\&#10;1 &amp; 1 &amp; \ddots &amp; \ddots &amp; 1\\&#10;\vdots &amp;  &amp; \ddots &amp; \alpha &amp; 1\\&#10;1 &amp; \cdots &amp; 1 &amp; 1 &amp; \alpha&#10;\end{array}\right)&#10;\right\vert=&#10;$&#10;\end{document}"/>
  <p:tag name="IGUANATEXSIZE" val="25"/>
  <p:tag name="IGUANATEXCURSOR" val="366"/>
  <p:tag name="TRANSPARENCY" val="True"/>
  <p:tag name="FILENAME" val=""/>
  <p:tag name="INPUTTYPE" val="0"/>
  <p:tag name="LATEXENGINEID" val="0"/>
  <p:tag name="TEMPFOLDER" val="c:\temp\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147"/>
  <p:tag name="OUTPUTDPI" val="1200"/>
  <p:tag name="LATEXADDIN" val="\documentclass{article}&#10;\usepackage{amsmath}&#10;\usepackage{amssymb}&#10;\usepackage{amsthm}&#10;\usepackage{xcolor}&#10;\pagestyle{empty}&#10;\begin{document}&#10;&#10;&#10;$A_n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7.25"/>
  <p:tag name="ORIGINALWIDTH" val="3527.25"/>
  <p:tag name="OUTPUTDPI" val="1200"/>
  <p:tag name="LATEXADDIN" val="\documentclass{article}&#10;\usepackage{amsmath}&#10;\usepackage{amssymb}&#10;\usepackage{amsthm}&#10;\usepackage{xcolor}&#10;\pagestyle{empty}&#10;\begin{document}&#10;&#10;&#10;$&#10;\left\vert&#10;\left(\begin{array}{ccccc}&#10;\alpha &amp; 1 &amp; 1 &amp; \cdots &amp; 1\\&#10;1 &amp; \alpha &amp; 1 &amp;  &amp; \vdots\\&#10;1 &amp; 1 &amp; \ddots &amp; \ddots &amp; 1\\&#10;\vdots &amp;  &amp; \ddots &amp; \alpha &amp; 1\\&#10;(n-1)+\alpha &amp; \cdots &amp; (n-1)+\alpha  &amp; (n-1)+\alpha  &amp; (n-1)+\alpha &#10;\end{array}\right)&#10;\right\vert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7.25"/>
  <p:tag name="ORIGINALWIDTH" val="3527.25"/>
  <p:tag name="OUTPUTDPI" val="1200"/>
  <p:tag name="LATEXADDIN" val="\documentclass{article}&#10;\usepackage{amsmath}&#10;\usepackage{amssymb}&#10;\usepackage{amsthm}&#10;\usepackage{xcolor}&#10;\pagestyle{empty}&#10;\begin{document}&#10;&#10;&#10;$&#10;\left\vert&#10;\left(\begin{array}{ccccc}&#10;\alpha &amp; 1 &amp; 1 &amp; \cdots &amp; 1\\&#10;1 &amp; \alpha &amp; 1 &amp;  &amp; \vdots\\&#10;1 &amp; 1 &amp; \ddots &amp; \ddots &amp; 1\\&#10;\vdots &amp;  &amp; \ddots &amp; \alpha &amp; 1\\&#10;(n-1)+\alpha &amp; \cdots &amp; (n-1)+\alpha  &amp; (n-1)+\alpha  &amp; (n-1)+\alpha &#10;\end{array}\right)&#10;\right\vert&#10;$&#10;\end{document}"/>
  <p:tag name="IGUANATEXSIZE" val="25"/>
  <p:tag name="IGUANATEXCURSOR" val="407"/>
  <p:tag name="TRANSPARENCY" val="True"/>
  <p:tag name="FILENAME" val=""/>
  <p:tag name="INPUTTYPE" val="0"/>
  <p:tag name="LATEXENGINEID" val="0"/>
  <p:tag name="TEMPFOLDER" val="c:\temp\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7.25"/>
  <p:tag name="ORIGINALWIDTH" val="2358.75"/>
  <p:tag name="OUTPUTDPI" val="1200"/>
  <p:tag name="LATEXADDIN" val="\documentclass{article}&#10;\usepackage{amsmath}&#10;\usepackage{amssymb}&#10;\usepackage{amsthm}&#10;\usepackage{xcolor}&#10;\pagestyle{empty}&#10;\begin{document}&#10;&#10;&#10;$&#10;=&#10;[(n-1)+\alpha ]&#10;\left\vert&#10;\left(\begin{array}{ccccc}&#10;\alpha &amp; 1 &amp; 1 &amp; \cdots &amp; 1\\&#10;1 &amp; \alpha &amp; 1 &amp;  &amp; \vdots\\&#10;1 &amp; 1 &amp; \ddots &amp; \ddots &amp; 1\\&#10;\vdots &amp;  &amp; \ddots &amp; \alpha &amp; 1\\&#10;1&amp; \cdots &amp; 1&amp; 1&amp; 1&#10;\end{array}\right)&#10;\right\vert&#10;$&#10;\end{document}"/>
  <p:tag name="IGUANATEXSIZE" val="25"/>
  <p:tag name="IGUANATEXCURSOR" val="374"/>
  <p:tag name="TRANSPARENCY" val="True"/>
  <p:tag name="FILENAME" val=""/>
  <p:tag name="INPUTTYPE" val="0"/>
  <p:tag name="LATEXENGINEID" val="0"/>
  <p:tag name="TEMPFOLDER" val="c:\temp\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7.25"/>
  <p:tag name="ORIGINALWIDTH" val="2361.75"/>
  <p:tag name="OUTPUTDPI" val="1200"/>
  <p:tag name="LATEXADDIN" val="\documentclass{article}&#10;\usepackage{amsmath}&#10;\usepackage{amssymb}&#10;\usepackage{amsthm}&#10;\usepackage{xcolor}&#10;\pagestyle{empty}&#10;\begin{document}&#10;&#10;&#10;$&#10;[(n-1)+\alpha ]&#10;\left\vert&#10;\left(\begin{array}{ccccc}&#10;\alpha &amp; 1 &amp; 1 &amp; \cdots &amp; 1\\&#10;1 &amp; \alpha &amp; 1 &amp;  &amp; \vdots\\&#10;1 &amp; 1 &amp; \ddots &amp; \ddots &amp; 1\\&#10;\vdots &amp;  &amp; \ddots &amp; \alpha &amp; 1\\&#10;1&amp; \cdots &amp; 1&amp; 1&amp; 1&#10;\end{array}\right)&#10;\right\vert&#10;=&#10;$&#10;\end{document}"/>
  <p:tag name="IGUANATEXSIZE" val="25"/>
  <p:tag name="IGUANATEXCURSOR" val="375"/>
  <p:tag name="TRANSPARENCY" val="True"/>
  <p:tag name="FILENAME" val=""/>
  <p:tag name="INPUTTYPE" val="0"/>
  <p:tag name="LATEXENGINEID" val="0"/>
  <p:tag name="TEMPFOLDER" val="c:\temp\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2.25"/>
  <p:tag name="ORIGINALWIDTH" val="2691"/>
  <p:tag name="OUTPUTDPI" val="1200"/>
  <p:tag name="LATEXADDIN" val="\documentclass{article}&#10;\usepackage{amsmath}&#10;\usepackage{amssymb}&#10;\usepackage{amsthm}&#10;\usepackage{xcolor}&#10;\pagestyle{empty}&#10;\begin{document}&#10;&#10;&#10;$&#10;[(n-1)+\alpha ]&#10;\left\vert&#10;\left(\begin{array}{ccccc}&#10;\alpha-1 &amp; 0&amp; 0 &amp; \cdots &amp; 0\\&#10;0&amp; \alpha-1 &amp; 0 &amp; \cdots &amp; 0\\&#10;0 &amp; 0 &amp; \ddots &amp; \ddots &amp; 0\\&#10;\vdots &amp;  &amp; \ddots &amp; \alpha-1  &amp; 0\\&#10;1&amp; \cdots &amp; 1&amp; 1&amp; 1&#10;\end{array}\right)&#10;\right\vert&#10;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2.25"/>
  <p:tag name="ORIGINALWIDTH" val="2691"/>
  <p:tag name="OUTPUTDPI" val="1200"/>
  <p:tag name="LATEXADDIN" val="\documentclass{article}&#10;\usepackage{amsmath}&#10;\usepackage{amssymb}&#10;\usepackage{amsthm}&#10;\usepackage{xcolor}&#10;\pagestyle{empty}&#10;\begin{document}&#10;&#10;&#10;$&#10;[(n-1)+\alpha ]&#10;\left\vert&#10;\left(\begin{array}{ccccc}&#10;\alpha-1 &amp; 0&amp; 0 &amp; \cdots &amp; 0\\&#10;0&amp; \alpha-1 &amp; 0 &amp; \cdots &amp; 0\\&#10;0 &amp; 0 &amp; \ddots &amp; \ddots &amp; 0\\&#10;\vdots &amp;  &amp; \ddots &amp; \alpha-1  &amp; 0\\&#10;1&amp; \cdots &amp; 1&amp; 1&amp; 1&#10;\end{array}\right)&#10;\right\vert&#10;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1474.5"/>
  <p:tag name="OUTPUTDPI" val="1200"/>
  <p:tag name="LATEXADDIN" val="\documentclass{article}&#10;\usepackage{amsmath}&#10;\usepackage{amssymb}&#10;\usepackage{amsthm}&#10;\usepackage{xcolor}&#10;\pagestyle{empty}&#10;\begin{document}&#10;&#10;&#10;$=[(n-1)+\alpha] \cdot (\alpha-1)^{n-1}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1573.5"/>
  <p:tag name="OUTPUTDPI" val="1200"/>
  <p:tag name="LATEXADDIN" val="\documentclass{article}&#10;\usepackage{amsmath}&#10;\usepackage{amssymb}&#10;\usepackage{amsthm}&#10;\usepackage{xcolor}&#10;\pagestyle{empty}&#10;\begin{document}&#10;&#10;&#10;$[(n-1)+\alpha] \cdot (\alpha-1)^{n-1}=0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1.25"/>
  <p:tag name="ORIGINALWIDTH" val="2241"/>
  <p:tag name="OUTPUTDPI" val="1200"/>
  <p:tag name="LATEXADDIN" val="\documentclass{article}&#10;\usepackage{amsmath}&#10;\usepackage{amssymb}&#10;\usepackage{amsthm}&#10;\usepackage{xcolor}&#10;\pagestyle{empty}&#10;\begin{document}&#10;&#10;&#10;$&#10;A_{n}=\left(\begin{array}{ccccc}&#10;\alpha &amp; 1 &amp; 1 &amp; \cdots &amp; 1\\&#10;1 &amp; \alpha &amp; 1 &amp;  &amp; \vdots\\&#10;1 &amp; 1 &amp; \ddots &amp; \ddots &amp; 1\\&#10;\vdots &amp;  &amp; \ddots &amp; \alpha &amp; 1\\&#10;1 &amp; \cdots &amp; 1 &amp; 1 &amp; \alpha&#10;\end{array}\right)\in\mathbb{R}^{n\times n}&#10;$&#10;\end{document}"/>
  <p:tag name="IGUANATEXSIZE" val="33"/>
  <p:tag name="IGUANATEXCURSOR" val="372"/>
  <p:tag name="TRANSPARENCY" val="True"/>
  <p:tag name="FILENAME" val=""/>
  <p:tag name="INPUTTYPE" val="0"/>
  <p:tag name="LATEXENGINEID" val="0"/>
  <p:tag name="TEMPFOLDER" val="c:\temp\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33.5"/>
  <p:tag name="OUTPUTDPI" val="1200"/>
  <p:tag name="LATEXADDIN" val="\documentclass{article}&#10;\usepackage{amsmath}&#10;\usepackage{amssymb}&#10;\usepackage{amsthm}&#10;\usepackage{xcolor}&#10;\pagestyle{empty}&#10;\begin{document}&#10;&#10;&#10;$\alpha = 1,(1-n)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1.25"/>
  <p:tag name="ORIGINALWIDTH" val="2412.75"/>
  <p:tag name="OUTPUTDPI" val="1200"/>
  <p:tag name="LATEXADDIN" val="\documentclass{article}&#10;\usepackage{amsmath}&#10;\usepackage{amssymb}&#10;\usepackage{amsthm}&#10;\usepackage{xcolor}&#10;\pagestyle{empty}&#10;\begin{document}&#10;&#10;&#10;$&#10;A_{n}=&#10;\left(\begin{array}{ccccc}&#10;2 &amp; -1 &amp; 0 &amp; \cdots &amp; 0\\&#10;-1 &amp; 2 &amp; -1 &amp;  &amp; \vdots\\&#10;0 &amp; -1 &amp; \ddots &amp; \ddots &amp; 0\\&#10;\vdots &amp;  &amp; \ddots &amp; 2 &amp; -1\\&#10;0 &amp; \cdots &amp; 0 &amp; -1 &amp; 2&#10;\end{array}\right)\in\mathbb{R}^{n\times n}&#10;$&#10;\end{document}"/>
  <p:tag name="IGUANATEXSIZE" val="33"/>
  <p:tag name="IGUANATEXCURSOR" val="334"/>
  <p:tag name="TRANSPARENCY" val="True"/>
  <p:tag name="FILENAME" val=""/>
  <p:tag name="INPUTTYPE" val="0"/>
  <p:tag name="LATEXENGINEID" val="0"/>
  <p:tag name="TEMPFOLDER" val="c:\temp\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01.75"/>
  <p:tag name="OUTPUTDPI" val="1200"/>
  <p:tag name="LATEXADDIN" val="\documentclass{article}&#10;\usepackage{amsmath}&#10;\usepackage{amssymb}&#10;\usepackage{amsthm}&#10;\usepackage{xcolor}&#10;\pagestyle{empty}&#10;\begin{document}&#10;&#10;&#10;$\vert A_n \vert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804.25"/>
  <p:tag name="OUTPUTDPI" val="1200"/>
  <p:tag name="LATEXADDIN" val="\documentclass{article}&#10;\usepackage{amsmath}&#10;\usepackage{amssymb}&#10;\usepackage{amsthm}&#10;\usepackage{xcolor}&#10;\pagestyle{empty}&#10;\begin{document}&#10;&#10;&#10;$&#10;A_{1}=&#10;\begin{pmatrix}&#10;2&#10;\end{pmatrix},&#10;A_{2}=&#10;\begin{pmatrix}&#10;2&amp; -1 \\&#10;-1       &amp; 2\\&#10;\end{pmatrix},&#10;A_{3}=&#10;\begin{pmatrix}&#10;2 &amp; -1 &amp; 0  \\&#10;-1       &amp; 2&amp; -1  \\&#10;0       &amp; -1  &amp; 2\\&#10;\end{pmatrix}&#10;$&#10;\end{document}"/>
  <p:tag name="IGUANATEXSIZE" val="25"/>
  <p:tag name="IGUANATEXCURSOR" val="300"/>
  <p:tag name="TRANSPARENCY" val="True"/>
  <p:tag name="FILENAME" val=""/>
  <p:tag name="INPUTTYPE" val="0"/>
  <p:tag name="LATEXENGINEID" val="0"/>
  <p:tag name="TEMPFOLDER" val="c:\temp\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7.25"/>
  <p:tag name="ORIGINALWIDTH" val="1839"/>
  <p:tag name="OUTPUTDPI" val="1200"/>
  <p:tag name="LATEXADDIN" val="\documentclass{article}&#10;\usepackage{amsmath}&#10;\usepackage{amssymb}&#10;\usepackage{amsthm}&#10;\usepackage{xcolor}&#10;\pagestyle{empty}&#10;\begin{document}&#10;&#10;&#10;$&#10;\left\vert&#10;\left(\begin{array}{ccccc}&#10;2 &amp; -1 &amp; 0 &amp; \cdots &amp; 0\\&#10;-1 &amp; 2 &amp; -1 &amp;  &amp; \vdots\\&#10;0 &amp; -1 &amp; \ddots &amp; \ddots &amp; 0\\&#10;\vdots &amp;  &amp; \ddots &amp; 2 &amp; -1\\&#10;0 &amp; \cdots &amp; 0 &amp; -1 &amp; 2&#10;\end{array}\right)\right\vert=&#10;$&#10;\end{document}"/>
  <p:tag name="IGUANATEXSIZE" val="25"/>
  <p:tag name="IGUANATEXCURSOR" val="338"/>
  <p:tag name="TRANSPARENCY" val="True"/>
  <p:tag name="FILENAME" val=""/>
  <p:tag name="INPUTTYPE" val="0"/>
  <p:tag name="LATEXENGINEID" val="0"/>
  <p:tag name="TEMPFOLDER" val="c:\temp\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147"/>
  <p:tag name="OUTPUTDPI" val="1200"/>
  <p:tag name="LATEXADDIN" val="\documentclass{article}&#10;\usepackage{amsmath}&#10;\usepackage{amssymb}&#10;\usepackage{amsthm}&#10;\usepackage{xcolor}&#10;\pagestyle{empty}&#10;\begin{document}&#10;&#10;&#10;$A_n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1.25"/>
  <p:tag name="ORIGINALWIDTH" val="2790.75"/>
  <p:tag name="OUTPUTDPI" val="1200"/>
  <p:tag name="LATEXADDIN" val="\documentclass{article}&#10;\usepackage{amsmath}&#10;\usepackage{amssymb}&#10;\usepackage{amsthm}&#10;\usepackage{xcolor}&#10;\pagestyle{empty}&#10;\begin{document}&#10;&#10;&#10;$&#10;A_{n-1}=\left(\begin{array}{ccccc}&#10;2 &amp; -1 &amp; 0 &amp; \cdots &amp; 0\\&#10;-1 &amp; 2 &amp; -1 &amp;  &amp; \vdots\\&#10;0 &amp; -1 &amp; \ddots &amp; \ddots &amp; 0\\&#10;\vdots &amp;  &amp; \ddots &amp; 2 &amp; -1\\&#10;0 &amp; \cdots &amp; 0 &amp; -1 &amp; 2&#10;\end{array}\right)\in\mathbb{R}^{n-1\times n-1}&#10;$&#10;\end{document}"/>
  <p:tag name="IGUANATEXSIZE" val="20"/>
  <p:tag name="IGUANATEXCURSOR" val="363"/>
  <p:tag name="TRANSPARENCY" val="True"/>
  <p:tag name="FILENAME" val=""/>
  <p:tag name="INPUTTYPE" val="0"/>
  <p:tag name="LATEXENGINEID" val="0"/>
  <p:tag name="TEMPFOLDER" val="c:\temp\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29.25"/>
  <p:tag name="OUTPUTDPI" val="1200"/>
  <p:tag name="LATEXADDIN" val="\documentclass{article}&#10;\usepackage{amsmath}&#10;\usepackage{amssymb}&#10;\usepackage{amsthm}&#10;\usepackage{xcolor}&#10;\pagestyle{empty}&#10;\begin{document}&#10;&#10;&#10;$\vert A_{n-1}\vert 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482.25"/>
  <p:tag name="OUTPUTDPI" val="1200"/>
  <p:tag name="LATEXADDIN" val="\documentclass{article}&#10;\usepackage{amsmath}&#10;\usepackage{amssymb}&#10;\usepackage{amsthm}&#10;\usepackage{xcolor}&#10;\pagestyle{empty}&#10;\begin{document}&#10;&#10;&#10;$(-1)^{1+1}2 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7.25"/>
  <p:tag name="ORIGINALWIDTH" val="1839"/>
  <p:tag name="OUTPUTDPI" val="1200"/>
  <p:tag name="LATEXADDIN" val="\documentclass{article}&#10;\usepackage{amsmath}&#10;\usepackage{amssymb}&#10;\usepackage{amsthm}&#10;\usepackage{xcolor}&#10;\pagestyle{empty}&#10;\begin{document}&#10;&#10;&#10;$&#10;\left\vert&#10;\left(\begin{array}{ccccc}&#10;2 &amp; -1 &amp; 0 &amp; \cdots &amp; 0\\&#10;-1 &amp; 2 &amp; -1 &amp;  &amp; \vdots\\&#10;0 &amp; -1 &amp; \ddots &amp; \ddots &amp; 0\\&#10;\vdots &amp;  &amp; \ddots &amp; 2 &amp; -1\\&#10;0 &amp; \cdots &amp; 0 &amp; -1 &amp; 2&#10;\end{array}\right)\right\vert=&#10;$&#10;\end{document}"/>
  <p:tag name="IGUANATEXSIZE" val="25"/>
  <p:tag name="IGUANATEXCURSOR" val="338"/>
  <p:tag name="TRANSPARENCY" val="True"/>
  <p:tag name="FILENAME" val=""/>
  <p:tag name="INPUTTYPE" val="0"/>
  <p:tag name="LATEXENGINEID" val="0"/>
  <p:tag name="TEMPFOLDER" val="c:\temp\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147"/>
  <p:tag name="OUTPUTDPI" val="1200"/>
  <p:tag name="LATEXADDIN" val="\documentclass{article}&#10;\usepackage{amsmath}&#10;\usepackage{amssymb}&#10;\usepackage{amsthm}&#10;\usepackage{xcolor}&#10;\pagestyle{empty}&#10;\begin{document}&#10;&#10;&#10;$A_n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99.75"/>
  <p:tag name="OUTPUTDPI" val="1200"/>
  <p:tag name="LATEXADDIN" val="\documentclass{article}&#10;\usepackage{amsmath}&#10;\usepackage{amssymb}&#10;\usepackage{amsthm}&#10;\usepackage{xcolor}&#10;\pagestyle{empty}&#10;\begin{document}&#10;&#10;&#10;$2\vert A_{n-1}\vert 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1.25"/>
  <p:tag name="ORIGINALWIDTH" val="1909.5"/>
  <p:tag name="OUTPUTDPI" val="1200"/>
  <p:tag name="LATEXADDIN" val="\documentclass{article}&#10;\usepackage{amsmath}&#10;\usepackage{amssymb}&#10;\usepackage{amsthm}&#10;\usepackage{xcolor}&#10;\pagestyle{empty}&#10;\begin{document}&#10;&#10;&#10;$&#10;M=&#10;\left(\begin{array}{ccccc}&#10;-1 &amp; -1 &amp; 0 &amp; \cdots &amp; 0\\&#10;0 &amp; 2 &amp; -1 &amp;  &amp; \vdots\\&#10;0 &amp; -1 &amp; \ddots &amp; \ddots &amp; 0\\&#10;\vdots &amp;  &amp; \ddots &amp; 2 &amp; -1\\&#10;0 &amp; \cdots &amp; 0 &amp; -1 &amp; 2&#10;\end{array}\right)$&#10;\end{document}"/>
  <p:tag name="IGUANATEXSIZE" val="17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771.75"/>
  <p:tag name="OUTPUTDPI" val="1200"/>
  <p:tag name="LATEXADDIN" val="\documentclass{article}&#10;\usepackage{amsmath}&#10;\usepackage{amssymb}&#10;\usepackage{amsthm}&#10;\usepackage{xcolor}&#10;\pagestyle{empty}&#10;\begin{document}&#10;&#10;&#10;$+(-1)^{1+2}(-1)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4.75"/>
  <p:tag name="OUTPUTDPI" val="1200"/>
  <p:tag name="LATEXADDIN" val="\documentclass{article}&#10;\usepackage{amsmath}&#10;\usepackage{amssymb}&#10;\usepackage{amsthm}&#10;\usepackage{xcolor}&#10;\pagestyle{empty}&#10;\begin{document}&#10;&#10;&#10;$\vert M \vert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1.25"/>
  <p:tag name="ORIGINALWIDTH" val="2621.25"/>
  <p:tag name="OUTPUTDPI" val="1200"/>
  <p:tag name="LATEXADDIN" val="\documentclass{article}&#10;\usepackage{amsmath}&#10;\usepackage{amssymb}&#10;\usepackage{amsthm}&#10;\usepackage{xcolor}&#10;\pagestyle{empty}&#10;\begin{document}&#10;&#10;&#10;$&#10;M=&#10;\left(\begin{array}{ccccc}&#10;-1 &amp; -1 &amp; 0 &amp; \cdots &amp; 0\\&#10;0 &amp; 2 &amp; -1 &amp;  &amp; \vdots\\&#10;0 &amp; -1 &amp; \ddots &amp; \ddots &amp; 0\\&#10;\vdots &amp;  &amp; \ddots &amp; 2 &amp; -1\\&#10;0 &amp; \cdots &amp; 0 &amp; -1 &amp; 2&#10;\end{array}\right)&#10;\in \mathbb{F}^{n-1\times n-1}$&#10;\end{document}"/>
  <p:tag name="IGUANATEXSIZE" val="25"/>
  <p:tag name="IGUANATEXCURSOR" val="361"/>
  <p:tag name="TRANSPARENCY" val="True"/>
  <p:tag name="FILENAME" val=""/>
  <p:tag name="INPUTTYPE" val="0"/>
  <p:tag name="LATEXENGINEID" val="0"/>
  <p:tag name="TEMPFOLDER" val="c:\temp\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14.25"/>
  <p:tag name="OUTPUTDPI" val="1200"/>
  <p:tag name="LATEXADDIN" val="\documentclass{article}&#10;\usepackage{amsmath}&#10;\usepackage{amssymb}&#10;\usepackage{amsthm}&#10;\usepackage{xcolor}&#10;\pagestyle{empty}&#10;\begin{document}&#10;&#10;&#10;$\vert M \vert =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759.75"/>
  <p:tag name="OUTPUTDPI" val="1200"/>
  <p:tag name="LATEXADDIN" val="\documentclass{article}&#10;\usepackage{amsmath}&#10;\usepackage{amssymb}&#10;\usepackage{amsthm}&#10;\usepackage{xcolor}&#10;\pagestyle{empty}&#10;\begin{document}&#10;&#10;&#10;$(-1)^{1+1}\cdot (-1)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273"/>
  <p:tag name="OUTPUTDPI" val="1200"/>
  <p:tag name="LATEXADDIN" val="\documentclass{article}&#10;\usepackage{amsmath}&#10;\usepackage{amssymb}&#10;\usepackage{amsthm}&#10;\usepackage{xcolor}&#10;\pagestyle{empty}&#10;\begin{document}&#10;&#10;&#10;$A_{n-2}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50.25"/>
  <p:tag name="OUTPUTDPI" val="1200"/>
  <p:tag name="LATEXADDIN" val="\documentclass{article}&#10;\usepackage{amsmath}&#10;\usepackage{amssymb}&#10;\usepackage{amsthm}&#10;\usepackage{xcolor}&#10;\pagestyle{empty}&#10;\begin{document}&#10;&#10;&#10;$\vert A_{n-2} \vert = -\vert A_{n-2} \vert  $&#10;\end{document}"/>
  <p:tag name="IGUANATEXSIZE" val="33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7.25"/>
  <p:tag name="ORIGINALWIDTH" val="1839"/>
  <p:tag name="OUTPUTDPI" val="1200"/>
  <p:tag name="LATEXADDIN" val="\documentclass{article}&#10;\usepackage{amsmath}&#10;\usepackage{amssymb}&#10;\usepackage{amsthm}&#10;\usepackage{xcolor}&#10;\pagestyle{empty}&#10;\begin{document}&#10;&#10;&#10;$&#10;\left\vert&#10;\left(\begin{array}{ccccc}&#10;2 &amp; -1 &amp; 0 &amp; \cdots &amp; 0\\&#10;-1 &amp; 2 &amp; -1 &amp;  &amp; \vdots\\&#10;0 &amp; -1 &amp; \ddots &amp; \ddots &amp; 0\\&#10;\vdots &amp;  &amp; \ddots &amp; 2 &amp; -1\\&#10;0 &amp; \cdots &amp; 0 &amp; -1 &amp; 2&#10;\end{array}\right)\right\vert=&#10;$&#10;\end{document}"/>
  <p:tag name="IGUANATEXSIZE" val="25"/>
  <p:tag name="IGUANATEXCURSOR" val="338"/>
  <p:tag name="TRANSPARENCY" val="True"/>
  <p:tag name="FILENAME" val=""/>
  <p:tag name="INPUTTYPE" val="0"/>
  <p:tag name="LATEXENGINEID" val="0"/>
  <p:tag name="TEMPFOLDER" val="c:\temp\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147"/>
  <p:tag name="OUTPUTDPI" val="1200"/>
  <p:tag name="LATEXADDIN" val="\documentclass{article}&#10;\usepackage{amsmath}&#10;\usepackage{amssymb}&#10;\usepackage{amsthm}&#10;\usepackage{xcolor}&#10;\pagestyle{empty}&#10;\begin{document}&#10;&#10;&#10;$A_n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99.75"/>
  <p:tag name="OUTPUTDPI" val="1200"/>
  <p:tag name="LATEXADDIN" val="\documentclass{article}&#10;\usepackage{amsmath}&#10;\usepackage{amssymb}&#10;\usepackage{amsthm}&#10;\usepackage{xcolor}&#10;\pagestyle{empty}&#10;\begin{document}&#10;&#10;&#10;$2\vert A_{n-1}\vert 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1.25"/>
  <p:tag name="ORIGINALWIDTH" val="1909.5"/>
  <p:tag name="OUTPUTDPI" val="1200"/>
  <p:tag name="LATEXADDIN" val="\documentclass{article}&#10;\usepackage{amsmath}&#10;\usepackage{amssymb}&#10;\usepackage{amsthm}&#10;\usepackage{xcolor}&#10;\pagestyle{empty}&#10;\begin{document}&#10;&#10;&#10;$&#10;M=&#10;\left(\begin{array}{ccccc}&#10;-1 &amp; -1 &amp; 0 &amp; \cdots &amp; 0\\&#10;0 &amp; 2 &amp; -1 &amp;  &amp; \vdots\\&#10;0 &amp; -1 &amp; \ddots &amp; \ddots &amp; 0\\&#10;\vdots &amp;  &amp; \ddots &amp; 2 &amp; -1\\&#10;0 &amp; \cdots &amp; 0 &amp; -1 &amp; 2&#10;\end{array}\right)$&#10;\end{document}"/>
  <p:tag name="IGUANATEXSIZE" val="17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771.75"/>
  <p:tag name="OUTPUTDPI" val="1200"/>
  <p:tag name="LATEXADDIN" val="\documentclass{article}&#10;\usepackage{amsmath}&#10;\usepackage{amssymb}&#10;\usepackage{amsthm}&#10;\usepackage{xcolor}&#10;\pagestyle{empty}&#10;\begin{document}&#10;&#10;&#10;$+(-1)^{1+2}(-1)$&#10;\end{document}"/>
  <p:tag name="IGUANATEXSIZE" val="33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4.75"/>
  <p:tag name="OUTPUTDPI" val="1200"/>
  <p:tag name="LATEXADDIN" val="\documentclass{article}&#10;\usepackage{amsmath}&#10;\usepackage{amssymb}&#10;\usepackage{amsthm}&#10;\usepackage{xcolor}&#10;\pagestyle{empty}&#10;\begin{document}&#10;&#10;&#10;$\vert M \vert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40.25"/>
  <p:tag name="OUTPUTDPI" val="1200"/>
  <p:tag name="LATEXADDIN" val="\documentclass{article}&#10;\usepackage{amsmath}&#10;\usepackage{amssymb}&#10;\usepackage{amsthm}&#10;\usepackage{xcolor}&#10;\pagestyle{empty}&#10;\begin{document}&#10;&#10;&#10;$=2\vert A_{n-1}\vert - \vert A_{n-2} \vert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97.5"/>
  <p:tag name="OUTPUTDPI" val="1200"/>
  <p:tag name="LATEXADDIN" val="\documentclass{article}&#10;\usepackage{amsmath}&#10;\usepackage{amssymb}&#10;\usepackage{amsthm}&#10;\usepackage{xcolor}&#10;\pagestyle{empty}&#10;\begin{document}&#10;&#10;&#10;$\vert A_n \vert =2\vert A_{n-1}\vert - \vert A_{n-2} \vert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97.5"/>
  <p:tag name="OUTPUTDPI" val="1200"/>
  <p:tag name="LATEXADDIN" val="\documentclass{article}&#10;\usepackage{amsmath}&#10;\usepackage{amssymb}&#10;\usepackage{amsthm}&#10;\usepackage{xcolor}&#10;\pagestyle{empty}&#10;\begin{document}&#10;&#10;&#10;$\vert A_n \vert =2\vert A_{n-1}\vert - \vert A_{n-2} \vert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1726.5"/>
  <p:tag name="OUTPUTDPI" val="1200"/>
  <p:tag name="LATEXADDIN" val="\documentclass{article}&#10;\usepackage{amsmath}&#10;\usepackage{amssymb}&#10;\usepackage{amsthm}&#10;\usepackage{xcolor}&#10;\pagestyle{empty}&#10;\begin{document}&#10;&#10;&#10;$ =2\big(2\vert A_{n-2}\vert - \vert A_{n-3}\vert\big)- \vert A_{n-2} \vert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02.5"/>
  <p:tag name="OUTPUTDPI" val="1200"/>
  <p:tag name="LATEXADDIN" val="\documentclass{article}&#10;\usepackage{amsmath}&#10;\usepackage{amssymb}&#10;\usepackage{amsthm}&#10;\usepackage{xcolor}&#10;\pagestyle{empty}&#10;\begin{document}&#10;&#10;&#10;$ =3\vert A_{n-2}\vert - 2\vert A_{n-3} \vert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1788.75"/>
  <p:tag name="OUTPUTDPI" val="1200"/>
  <p:tag name="LATEXADDIN" val="\documentclass{article}&#10;\usepackage{amsmath}&#10;\usepackage{amssymb}&#10;\usepackage{amsthm}&#10;\usepackage{xcolor}&#10;\pagestyle{empty}&#10;\begin{document}&#10;&#10;&#10;$ =3\big(2\vert A_{n-3}\vert - \vert A_{n-4}\vert\big)- 2\vert A_{n-3} \vert$&#10;\end{document}"/>
  <p:tag name="IGUANATEXSIZE" val="33"/>
  <p:tag name="IGUANATEXCURSOR" val="212"/>
  <p:tag name="TRANSPARENCY" val="True"/>
  <p:tag name="FILENAME" val=""/>
  <p:tag name="INPUTTYPE" val="0"/>
  <p:tag name="LATEXENGINEID" val="0"/>
  <p:tag name="TEMPFOLDER" val="c:\temp\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02.5"/>
  <p:tag name="OUTPUTDPI" val="1200"/>
  <p:tag name="LATEXADDIN" val="\documentclass{article}&#10;\usepackage{amsmath}&#10;\usepackage{amssymb}&#10;\usepackage{amsthm}&#10;\usepackage{xcolor}&#10;\pagestyle{empty}&#10;\begin{document}&#10;&#10;&#10;$ =4\vert A_{n-3}\vert - 3\vert A_{n-4} \vert$&#10;\end{document}"/>
  <p:tag name="IGUANATEXSIZE" val="33"/>
  <p:tag name="IGUANATEXCURSOR" val="181"/>
  <p:tag name="TRANSPARENCY" val="True"/>
  <p:tag name="FILENAME" val=""/>
  <p:tag name="INPUTTYPE" val="0"/>
  <p:tag name="LATEXENGINEID" val="0"/>
  <p:tag name="TEMPFOLDER" val="c:\temp\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"/>
  <p:tag name="ORIGINALWIDTH" val="1817.25"/>
  <p:tag name="OUTPUTDPI" val="1200"/>
  <p:tag name="LATEXADDIN" val="\documentclass{article}&#10;\usepackage{amsmath}&#10;\usepackage{amssymb}&#10;\usepackage{amsthm}&#10;\usepackage{xcolor}&#10;\pagestyle{empty}&#10;\begin{document}&#10;&#10;&#10;$ \cdots =(k+1)\vert A_{n-k}\vert - k\vert A_{n-(k+1)} \vert$&#10;\end{document}"/>
  <p:tag name="IGUANATEXSIZE" val="33"/>
  <p:tag name="IGUANATEXCURSOR" val="195"/>
  <p:tag name="TRANSPARENCY" val="True"/>
  <p:tag name="FILENAME" val=""/>
  <p:tag name="INPUTTYPE" val="0"/>
  <p:tag name="LATEXENGINEID" val="0"/>
  <p:tag name="TEMPFOLDER" val="c:\temp\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091.75"/>
  <p:tag name="OUTPUTDPI" val="1200"/>
  <p:tag name="LATEXADDIN" val="\documentclass{article}&#10;\usepackage{amsmath}&#10;\usepackage{amssymb}&#10;\usepackage{amsthm}&#10;\usepackage{xcolor}&#10;\pagestyle{empty}&#10;\begin{document}&#10;&#10;&#10;$ [k=n-2] =(n-1)\vert A_{2}\vert - (n-2)\vert A_{1} \vert$&#10;\end{document}"/>
  <p:tag name="IGUANATEXSIZE" val="33"/>
  <p:tag name="IGUANATEXCURSOR" val="193"/>
  <p:tag name="TRANSPARENCY" val="True"/>
  <p:tag name="FILENAME" val=""/>
  <p:tag name="INPUTTYPE" val="0"/>
  <p:tag name="LATEXENGINEID" val="0"/>
  <p:tag name="TEMPFOLDER" val="c:\temp\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97.5"/>
  <p:tag name="OUTPUTDPI" val="1200"/>
  <p:tag name="LATEXADDIN" val="\documentclass{article}&#10;\usepackage{amsmath}&#10;\usepackage{amssymb}&#10;\usepackage{amsthm}&#10;\usepackage{xcolor}&#10;\pagestyle{empty}&#10;\begin{document}&#10;&#10;&#10;$\vert A_n \vert =2\vert A_{n-1}\vert - \vert A_{n-2} \vert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97.5"/>
  <p:tag name="OUTPUTDPI" val="1200"/>
  <p:tag name="LATEXADDIN" val="\documentclass{article}&#10;\usepackage{amsmath}&#10;\usepackage{amssymb}&#10;\usepackage{amsthm}&#10;\usepackage{xcolor}&#10;\pagestyle{empty}&#10;\begin{document}&#10;&#10;&#10;$\vert A_n \vert =2\vert A_{n-1}\vert - \vert A_{n-2} \vert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471.5"/>
  <p:tag name="OUTPUTDPI" val="1200"/>
  <p:tag name="LATEXADDIN" val="\documentclass{article}&#10;\usepackage{amsmath}&#10;\usepackage{amssymb}&#10;\usepackage{amsthm}&#10;\usepackage{xcolor}&#10;\pagestyle{empty}&#10;\begin{document}&#10;&#10;&#10;$ =(n-1)\vert A_{2}\vert - (n-2)\vert A_{1} \vert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479.75"/>
  <p:tag name="OUTPUTDPI" val="1200"/>
  <p:tag name="LATEXADDIN" val="\documentclass{article}&#10;\usepackage{amsmath}&#10;\usepackage{amssymb}&#10;\usepackage{amsthm}&#10;\usepackage{xcolor}&#10;\pagestyle{empty}&#10;\begin{document}&#10;&#10;&#10;$&#10;A_{1}=&#10;\begin{pmatrix}&#10;2&#10;\end{pmatrix},&#10;A_{2}=&#10;\begin{pmatrix}&#10;2&amp; -1 \\&#10;-1       &amp; 2\\&#10;\end{pmatrix}&#10;$&#10;\end{document}"/>
  <p:tag name="IGUANATEXSIZE" val="25"/>
  <p:tag name="IGUANATEXCURSOR" val="245"/>
  <p:tag name="TRANSPARENCY" val="True"/>
  <p:tag name="FILENAME" val=""/>
  <p:tag name="INPUTTYPE" val="0"/>
  <p:tag name="LATEXENGINEID" val="0"/>
  <p:tag name="TEMPFOLDER" val="c:\temp\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29.25"/>
  <p:tag name="OUTPUTDPI" val="1200"/>
  <p:tag name="LATEXADDIN" val="\documentclass{article}&#10;\usepackage{amsmath}&#10;\usepackage{amssymb}&#10;\usepackage{amsthm}&#10;\usepackage{xcolor}&#10;\pagestyle{empty}&#10;\begin{document}&#10;&#10;&#10;$\vert A_1 \vert =2 , \vert A_2 \vert =3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161"/>
  <p:tag name="OUTPUTDPI" val="1200"/>
  <p:tag name="LATEXADDIN" val="\documentclass{article}&#10;\usepackage{amsmath}&#10;\usepackage{amssymb}&#10;\usepackage{amsthm}&#10;\usepackage{xcolor}&#10;\pagestyle{empty}&#10;\begin{document}&#10;&#10;&#10;$ =3(n-1) - 2(n-2)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404.25"/>
  <p:tag name="OUTPUTDPI" val="1200"/>
  <p:tag name="LATEXADDIN" val="\documentclass{article}&#10;\usepackage{amsmath}&#10;\usepackage{amssymb}&#10;\usepackage{amsthm}&#10;\usepackage{xcolor}&#10;\pagestyle{empty}&#10;\begin{document}&#10;&#10;&#10;$ =n+1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61.5"/>
  <p:tag name="OUTPUTDPI" val="1200"/>
  <p:tag name="LATEXADDIN" val="\documentclass{article}&#10;\usepackage{amsmath}&#10;\usepackage{amssymb}&#10;\usepackage{amsthm}&#10;\usepackage{xcolor}&#10;\pagestyle{empty}&#10;\begin{document}&#10;&#10;&#10;$\vert A_n \vert =&#10;n+1&#10;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97.5"/>
  <p:tag name="OUTPUTDPI" val="1200"/>
  <p:tag name="LATEXADDIN" val="\documentclass{article}&#10;\usepackage{amsmath}&#10;\usepackage{amssymb}&#10;\usepackage{amsthm}&#10;\usepackage{xcolor}&#10;\pagestyle{empty}&#10;\begin{document}&#10;&#10;&#10;$\vert A_n \vert =2\vert A_{n-1}\vert - \vert A_{n-2} \vert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479.75"/>
  <p:tag name="OUTPUTDPI" val="1200"/>
  <p:tag name="LATEXADDIN" val="\documentclass{article}&#10;\usepackage{amsmath}&#10;\usepackage{amssymb}&#10;\usepackage{amsthm}&#10;\usepackage{xcolor}&#10;\pagestyle{empty}&#10;\begin{document}&#10;&#10;&#10;$&#10;A_{1}=&#10;\begin{pmatrix}&#10;2&#10;\end{pmatrix},&#10;A_{2}=&#10;\begin{pmatrix}&#10;2&amp; -1 \\&#10;-1       &amp; 2\\&#10;\end{pmatrix}&#10;$&#10;\end{document}"/>
  <p:tag name="IGUANATEXSIZE" val="33"/>
  <p:tag name="IGUANATEXCURSOR" val="245"/>
  <p:tag name="TRANSPARENCY" val="True"/>
  <p:tag name="FILENAME" val=""/>
  <p:tag name="INPUTTYPE" val="0"/>
  <p:tag name="LATEXENGINEID" val="0"/>
  <p:tag name="TEMPFOLDER" val="c:\temp\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1260"/>
  <p:tag name="OUTPUTDPI" val="1200"/>
  <p:tag name="LATEXADDIN" val="\documentclass{article}&#10;\usepackage{amsmath}&#10;\usepackage{amssymb}&#10;\usepackage{amsthm}&#10;\usepackage{xcolor}&#10;\pagestyle{empty}&#10;\begin{document}&#10;&#10;&#10;$&#10;\begin{array}{lcr}&#10;\vert A_1 \vert =2  &amp;=&amp; 1+1 \\&#10;\vert A_2 \vert =4-1  &amp;=&amp; 2+1 &#10;\end{array}&#10;$&#10;\end{document}"/>
  <p:tag name="IGUANATEXSIZE" val="33"/>
  <p:tag name="IGUANATEXCURSOR" val="220"/>
  <p:tag name="TRANSPARENCY" val="True"/>
  <p:tag name="FILENAME" val=""/>
  <p:tag name="INPUTTYPE" val="0"/>
  <p:tag name="LATEXENGINEID" val="0"/>
  <p:tag name="TEMPFOLDER" val="c:\temp\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404.25"/>
  <p:tag name="OUTPUTDPI" val="1200"/>
  <p:tag name="LATEXADDIN" val="\documentclass{article}&#10;\usepackage{amsmath}&#10;\usepackage{amssymb}&#10;\usepackage{amsthm}&#10;\usepackage{xcolor}&#10;\pagestyle{empty}&#10;\begin{document}&#10;&#10;&#10;$ =n+1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411.75"/>
  <p:tag name="OUTPUTDPI" val="1200"/>
  <p:tag name="LATEXADDIN" val="\documentclass{article}&#10;\usepackage{amsmath}&#10;\usepackage{amssymb}&#10;\usepackage{amsthm}&#10;\usepackage{xcolor}&#10;\pagestyle{empty}&#10;\begin{document}&#10;&#10;&#10;$&#10;n=1,2&#10;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&#10;n&#10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&#10;n&#10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87.5"/>
  <p:tag name="OUTPUTDPI" val="1200"/>
  <p:tag name="LATEXADDIN" val="\documentclass{article}&#10;\usepackage{amsmath}&#10;\usepackage{amssymb}&#10;\usepackage{amsthm}&#10;\usepackage{xcolor}&#10;\pagestyle{empty}&#10;\begin{document}&#10;&#10;&#10;$=2n - (n-1) 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86"/>
  <p:tag name="OUTPUTDPI" val="1200"/>
  <p:tag name="LATEXADDIN" val="\documentclass{article}&#10;\usepackage{amsmath}&#10;\usepackage{amssymb}&#10;\usepackage{amsthm}&#10;\usepackage{xcolor}&#10;\pagestyle{empty}&#10;\begin{document}&#10;&#10;&#10;$adj(A)\in \mathbb{F}^{n\times n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460.25"/>
  <p:tag name="OUTPUTDPI" val="1200"/>
  <p:tag name="LATEXADDIN" val="\documentclass{article}&#10;\usepackage{amsmath}&#10;\usepackage{amssymb}&#10;\usepackage{amsthm}&#10;\usepackage{xcolor}&#10;\pagestyle{empty}&#10;\begin{document}&#10;&#10;&#10;$[adj(A)^t]_{i,j}= (-1)^{i+j}\vert M_{i,j} \vert$&#10;\end{document}"/>
  <p:tag name="IGUANATEXSIZE" val="33"/>
  <p:tag name="IGUANATEXCURSOR" val="191"/>
  <p:tag name="TRANSPARENCY" val="True"/>
  <p:tag name="FILENAME" val=""/>
  <p:tag name="INPUTTYPE" val="0"/>
  <p:tag name="LATEXENGINEID" val="0"/>
  <p:tag name="TEMPFOLDER" val="c:\temp\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144.75"/>
  <p:tag name="OUTPUTDPI" val="1200"/>
  <p:tag name="LATEXADDIN" val="\documentclass{article}&#10;\usepackage{amsmath}&#10;\usepackage{amssymb}&#10;\usepackage{amsthm}&#10;\usepackage{xcolor}&#10;\pagestyle{empty}&#10;\begin{document}&#10;&#10;&#10;$i,j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144.75"/>
  <p:tag name="OUTPUTDPI" val="1200"/>
  <p:tag name="LATEXADDIN" val="\documentclass{article}&#10;\usepackage{amsmath}&#10;\usepackage{amssymb}&#10;\usepackage{amsthm}&#10;\usepackage{xcolor}&#10;\pagestyle{empty}&#10;\begin{document}&#10;&#10;&#10;$i,j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490.5"/>
  <p:tag name="OUTPUTDPI" val="1200"/>
  <p:tag name="LATEXADDIN" val="\documentclass{article}&#10;\usepackage{amsmath}&#10;\usepackage{amssymb}&#10;\usepackage{amsthm}&#10;\usepackage{xcolor}&#10;\pagestyle{empty}&#10;\begin{document}&#10;&#10;&#10;$A\in \mathbb{F}^{3\times 3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97.75"/>
  <p:tag name="ORIGINALWIDTH" val="2302.5"/>
  <p:tag name="OUTPUTDPI" val="1200"/>
  <p:tag name="LATEXADDIN" val="\documentclass{article}&#10;\usepackage{amsmath}&#10;\usepackage{amssymb}&#10;\usepackage{amsthm}&#10;\usepackage{xcolor}&#10;\pagestyle{empty}&#10;\begin{document}&#10;&#10;&#10;$&#10;adj(A)^t =&#10;\left(\begin{array}{ccc}&#10;\phantom{-} \vert M_{11} \vert&amp; -\vert M_{12} \vert&amp; \phantom{-}\vert M_{13}\vert\\[2mm]&#10;-\vert M_{21}\vert &amp; \phantom{-} \vert M_{22} \vert&amp; -\vert M_{23}\vert\\[2mm]&#10;\phantom{-} \vert M_{31}\vert &amp; -\vert M_{32}\vert &amp; \phantom{-}\vert M_{33}\vert&#10;\end{array}\right)&#10;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471.5"/>
  <p:tag name="OUTPUTDPI" val="1200"/>
  <p:tag name="LATEXADDIN" val="\documentclass{article}&#10;\usepackage{amsmath}&#10;\usepackage{amssymb}&#10;\usepackage{amsthm}&#10;\usepackage{xcolor}&#10;\pagestyle{empty}&#10;\begin{document}&#10;&#10;&#10;$&#10;adj(A)^t =&#10;\left(\begin{array}{ccc}&#10;12 &amp; -4 &amp; 0\\&#10;19 &amp; -5 &amp; 1\\&#10;15 &amp; -5 &amp; 1&#10;\end{array}\right)$&#10;\end{document}"/>
  <p:tag name="IGUANATEXSIZE" val="33"/>
  <p:tag name="IGUANATEXCURSOR" val="239"/>
  <p:tag name="TRANSPARENCY" val="True"/>
  <p:tag name="FILENAME" val=""/>
  <p:tag name="INPUTTYPE" val="0"/>
  <p:tag name="LATEXENGINEID" val="0"/>
  <p:tag name="TEMPFOLDER" val="c:\temp\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288.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c}&#10;0 &amp; 1 &amp; 5\\&#10;-1 &amp; -3 &amp; 0\\&#10;1 &amp; 3 &amp; -4&#10;\end{array}\right)&#10;$&#10;\end{document}"/>
  <p:tag name="IGUANATEXSIZE" val="33"/>
  <p:tag name="IGUANATEXCURSOR" val="227"/>
  <p:tag name="TRANSPARENCY" val="True"/>
  <p:tag name="FILENAME" val=""/>
  <p:tag name="INPUTTYPE" val="0"/>
  <p:tag name="LATEXENGINEID" val="0"/>
  <p:tag name="TEMPFOLDER" val="c:\temp\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5"/>
  <p:tag name="ORIGINALWIDTH" val="961.5"/>
  <p:tag name="OUTPUTDPI" val="1200"/>
  <p:tag name="LATEXADDIN" val="\documentclass{article}&#10;\usepackage{amsmath}&#10;\usepackage{amssymb}&#10;\usepackage{amsthm}&#10;\usepackage{xcolor}&#10;\pagestyle{empty}&#10;\begin{document}&#10;&#10;&#10;$&#10;=-&#10;\left\vert&#10;\left(\begin{array}{cc}&#10;1 &amp; 5\\&#10;3 &amp; -4&#10;\end{array}\right)&#10;\right\vert&#10;$&#10;\end{document}"/>
  <p:tag name="IGUANATEXSIZE" val="33"/>
  <p:tag name="IGUANATEXCURSOR" val="216"/>
  <p:tag name="TRANSPARENCY" val="True"/>
  <p:tag name="FILENAME" val=""/>
  <p:tag name="INPUTTYPE" val="0"/>
  <p:tag name="LATEXENGINEID" val="0"/>
  <p:tag name="TEMPFOLDER" val="c:\temp\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554.25"/>
  <p:tag name="OUTPUTDPI" val="1200"/>
  <p:tag name="LATEXADDIN" val="\documentclass{article}&#10;\usepackage{amsmath}&#10;\usepackage{amssymb}&#10;\usepackage{amsthm}&#10;\usepackage{xcolor}&#10;\pagestyle{empty}&#10;\begin{document}&#10;&#10;&#10;$=-4-15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471.5"/>
  <p:tag name="OUTPUTDPI" val="1200"/>
  <p:tag name="LATEXADDIN" val="\documentclass{article}&#10;\usepackage{amsmath}&#10;\usepackage{amssymb}&#10;\usepackage{amsthm}&#10;\usepackage{xcolor}&#10;\pagestyle{empty}&#10;\begin{document}&#10;&#10;&#10;$&#10;adj(A)^t =&#10;\left(\begin{array}{ccc}&#10;12 &amp; -4 &amp; 0\\&#10;19 &amp; -5 &amp; 1\\&#10;15 &amp; -5 &amp; 1&#10;\end{array}\right)$&#10;\end{document}"/>
  <p:tag name="IGUANATEXSIZE" val="33"/>
  <p:tag name="IGUANATEXCURSOR" val="239"/>
  <p:tag name="TRANSPARENCY" val="True"/>
  <p:tag name="FILENAME" val=""/>
  <p:tag name="INPUTTYPE" val="0"/>
  <p:tag name="LATEXENGINEID" val="0"/>
  <p:tag name="TEMPFOLDER" val="c:\temp\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288.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c}&#10;0 &amp; 1 &amp; 5\\&#10;-1 &amp; -3 &amp; 0\\&#10;1 &amp; 3 &amp; -4&#10;\end{array}\right)&#10;$&#10;\end{document}"/>
  <p:tag name="IGUANATEXSIZE" val="33"/>
  <p:tag name="IGUANATEXCURSOR" val="227"/>
  <p:tag name="TRANSPARENCY" val="True"/>
  <p:tag name="FILENAME" val=""/>
  <p:tag name="INPUTTYPE" val="0"/>
  <p:tag name="LATEXENGINEID" val="0"/>
  <p:tag name="TEMPFOLDER" val="c:\temp\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59.25"/>
  <p:tag name="OUTPUTDPI" val="1200"/>
  <p:tag name="LATEXADDIN" val="\documentclass{article}&#10;\usepackage{amsmath}&#10;\usepackage{amssymb}&#10;\usepackage{amsthm}&#10;\usepackage{xcolor}&#10;\pagestyle{empty}&#10;\begin{document}&#10;&#10;&#10;$&#10;adj(A) =&#10;\left(\begin{array}{ccc}&#10;12 &amp; 19&amp; 15\\&#10;-4 &amp; -5 &amp; -5\\&#10;0 &amp; 1 &amp; 1&#10;\end{array}\right)$&#10;\end{document}"/>
  <p:tag name="IGUANATEXSIZE" val="33"/>
  <p:tag name="IGUANATEXCURSOR" val="213"/>
  <p:tag name="TRANSPARENCY" val="True"/>
  <p:tag name="FILENAME" val=""/>
  <p:tag name="INPUTTYPE" val="0"/>
  <p:tag name="LATEXENGINEID" val="0"/>
  <p:tag name="TEMPFOLDER" val="c:\temp\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26"/>
  <p:tag name="OUTPUTDPI" val="1200"/>
  <p:tag name="LATEXADDIN" val="\documentclass{article}&#10;\usepackage{amsmath}&#10;\usepackage{amssymb}&#10;\usepackage{amsthm}&#10;\usepackage{xcolor}&#10;\pagestyle{empty}&#10;\begin{document}&#10;&#10;&#10;$A\cdot adj(A)=\vert A\vert\cdot I 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25.25"/>
  <p:tag name="OUTPUTDPI" val="1200"/>
  <p:tag name="LATEXADDIN" val="\documentclass{article}&#10;\usepackage{amsmath}&#10;\usepackage{amssymb}&#10;\usepackage{amsthm}&#10;\usepackage{xcolor}&#10;\pagestyle{empty}&#10;\begin{document}&#10;&#10;&#10;$ adj(A)\cdot A=\vert A\vert\cdot I 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0 &amp; 1 &amp; 5\\&#10;-1 &amp; -3 &amp; 0\\&#10;1 &amp; 3 &amp; -4&#10;\end{array}\right)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2 &amp; 19&amp; 15\\&#10;-4 &amp; -5 &amp; -5\\&#10;0 &amp; 1 &amp; 1&#10;\end{array}\right)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8.75"/>
  <p:tag name="OUTPUTDPI" val="1200"/>
  <p:tag name="LATEXADDIN" val="\documentclass{article}&#10;\usepackage{amsmath}&#10;\usepackage{amssymb}&#10;\usepackage{amsthm}&#10;\usepackage{xcolor}&#10;\pagestyle{empty}&#10;\begin{document}&#10;&#10;&#10;$adj(A)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0&amp; 0\\&#10;0 &amp; 1&amp; 0\\&#10;0 &amp; 0 &amp; 1&#10;\end{array}\right)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3.5"/>
  <p:tag name="OUTPUTDPI" val="1200"/>
  <p:tag name="LATEXADDIN" val="\documentclass{article}&#10;\usepackage{amsmath}&#10;\usepackage{amssymb}&#10;\usepackage{amsthm}&#10;\usepackage{xcolor}&#10;\pagestyle{empty}&#10;\begin{document}&#10;&#10;&#10;$\vert A\vert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146.25"/>
  <p:tag name="OUTPUTDPI" val="1200"/>
  <p:tag name="LATEXADDIN" val="\documentclass{article}&#10;\usepackage{amsmath}&#10;\usepackage{amssymb}&#10;\usepackage{amsthm}&#10;\usepackage{xcolor}&#10;\pagestyle{empty}&#10;\begin{document}&#10;&#10;&#10;$-4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2 &amp; 19&amp; 15\\&#10;-4 &amp; -5 &amp; -5\\&#10;0 &amp; 1 &amp; 1&#10;\end{array}\right)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0 &amp; 1 &amp; 5\\&#10;-1 &amp; -3 &amp; 0\\&#10;1 &amp; 3 &amp; -4&#10;\end{array}\right)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-4 &amp; 0&amp; 0\\&#10;0 &amp; -4&amp; 0\\&#10;0 &amp; 0 &amp; -4&#10;\end{array}\right)$&#10;\end{document}"/>
  <p:tag name="IGUANATEXSIZE" val="33"/>
  <p:tag name="IGUANATEXCURSOR" val="204"/>
  <p:tag name="TRANSPARENCY" val="True"/>
  <p:tag name="FILENAME" val=""/>
  <p:tag name="INPUTTYPE" val="0"/>
  <p:tag name="LATEXENGINEID" val="0"/>
  <p:tag name="TEMPFOLDER" val="c:\temp\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26"/>
  <p:tag name="OUTPUTDPI" val="1200"/>
  <p:tag name="LATEXADDIN" val="\documentclass{article}&#10;\usepackage{amsmath}&#10;\usepackage{amssymb}&#10;\usepackage{amsthm}&#10;\usepackage{xcolor}&#10;\pagestyle{empty}&#10;\begin{document}&#10;&#10;&#10;$A\cdot adj(A)=\vert A\vert\cdot I 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25.25"/>
  <p:tag name="OUTPUTDPI" val="1200"/>
  <p:tag name="LATEXADDIN" val="\documentclass{article}&#10;\usepackage{amsmath}&#10;\usepackage{amssymb}&#10;\usepackage{amsthm}&#10;\usepackage{xcolor}&#10;\pagestyle{empty}&#10;\begin{document}&#10;&#10;&#10;$ adj(A)\cdot A=\vert A\vert\cdot I 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699"/>
  <p:tag name="OUTPUTDPI" val="1200"/>
  <p:tag name="LATEXADDIN" val="\documentclass{article}&#10;\usepackage{amsmath}&#10;\usepackage{amssymb}&#10;\usepackage{amsthm}&#10;\usepackage{xcolor}&#10;\pagestyle{empty}&#10;\begin{document}&#10;&#10;&#10;$A^{-1}= \frac{adj(A)}{\vert A \vert} 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1.75"/>
  <p:tag name="ORIGINALWIDTH" val="134.25"/>
  <p:tag name="OUTPUTDPI" val="1200"/>
  <p:tag name="LATEXADDIN" val="\documentclass{article}&#10;\usepackage{amsmath}&#10;\usepackage{amssymb}&#10;\usepackage{amsthm}&#10;\usepackage{xcolor}&#10;\pagestyle{empty}&#10;\begin{document}&#10;&#10;&#10;$\frac{1}{\vert A \vert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72"/>
  <p:tag name="OUTPUTDPI" val="1200"/>
  <p:tag name="LATEXADDIN" val="\documentclass{article}&#10;\usepackage{amsmath}&#10;\usepackage{amssymb}&#10;\usepackage{amsthm}&#10;\usepackage{xcolor}&#10;\pagestyle{empty}&#10;\begin{document}&#10;&#10;&#10;$\vert A\vert \neq 0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1.75"/>
  <p:tag name="ORIGINALWIDTH" val="926.25"/>
  <p:tag name="OUTPUTDPI" val="1200"/>
  <p:tag name="LATEXADDIN" val="\documentclass{article}&#10;\usepackage{amsmath}&#10;\usepackage{amssymb}&#10;\usepackage{amsthm}&#10;\usepackage{xcolor}&#10;\pagestyle{empty}&#10;\begin{document}&#10;&#10;&#10;$\frac{1}{\vert A \vert } adj(A)\cdot A =I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08.5"/>
  <p:tag name="OUTPUTDPI" val="1200"/>
  <p:tag name="LATEXADDIN" val="\documentclass{article}&#10;\usepackage{amsmath}&#10;\usepackage{amssymb}&#10;\usepackage{amsthm}&#10;\usepackage{xcolor}&#10;\pagestyle{empty}&#10;\begin{document}&#10;&#10;&#10;$A^{-1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0 &amp; 1 &amp; 5\\&#10;-1 &amp; -3 &amp; 0\\&#10;1 &amp; 3 &amp; -4&#10;\end{array}\right)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9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2 &amp; 19&amp; 15\\&#10;-4 &amp; -5 &amp; -5\\&#10;0 &amp; 1 &amp; 1&#10;\end{array}\right)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8.75"/>
  <p:tag name="OUTPUTDPI" val="1200"/>
  <p:tag name="LATEXADDIN" val="\documentclass{article}&#10;\usepackage{amsmath}&#10;\usepackage{amssymb}&#10;\usepackage{amsthm}&#10;\usepackage{xcolor}&#10;\pagestyle{empty}&#10;\begin{document}&#10;&#10;&#10;$adj(A)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05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0&amp; 0\\&#10;0 &amp; 1&amp; 0\\&#10;0 &amp; 0 &amp; 1&#10;\end{array}\right)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3.5"/>
  <p:tag name="OUTPUTDPI" val="1200"/>
  <p:tag name="LATEXADDIN" val="\documentclass{article}&#10;\usepackage{amsmath}&#10;\usepackage{amssymb}&#10;\usepackage{amsthm}&#10;\usepackage{xcolor}&#10;\pagestyle{empty}&#10;\begin{document}&#10;&#10;&#10;$\vert A\vert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146.25"/>
  <p:tag name="OUTPUTDPI" val="1200"/>
  <p:tag name="LATEXADDIN" val="\documentclass{article}&#10;\usepackage{amsmath}&#10;\usepackage{amssymb}&#10;\usepackage{amsthm}&#10;\usepackage{xcolor}&#10;\pagestyle{empty}&#10;\begin{document}&#10;&#10;&#10;$-4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208.5"/>
  <p:tag name="OUTPUTDPI" val="1200"/>
  <p:tag name="LATEXADDIN" val="\documentclass{article}&#10;\usepackage{amsmath}&#10;\usepackage{amssymb}&#10;\usepackage{amsthm}&#10;\usepackage{xcolor}&#10;\pagestyle{empty}&#10;\begin{document}&#10;&#10;&#10;$A^{-1}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112"/>
  <p:tag name="OUTPUTDPI" val="1200"/>
  <p:tag name="LATEXADDIN" val="\documentclass{article}&#10;\usepackage{amsmath}&#10;\usepackage{amssymb}&#10;\usepackage{amsthm}&#10;\usepackage{xcolor}&#10;\pagestyle{empty}&#10;\begin{document}&#10;&#10;&#10;$=&#10;\left(\begin{array}{ccc}&#10;12/(-4) &amp; 19/(-4)&amp; 15/(-4)\\&#10;-4/(-4) &amp; -5/(-4) &amp; -5/(-4)\\&#10;0 &amp; 1/(-4) &amp; 1/(-4)&#10;\end{array}\right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929.25"/>
  <p:tag name="OUTPUTDPI" val="1200"/>
  <p:tag name="LATEXADDIN" val="\documentclass{article}&#10;\usepackage{amsmath}&#10;\usepackage{amssymb}&#10;\usepackage{amsthm}&#10;\usepackage{xcolor}&#10;\pagestyle{empty}&#10;\begin{document}&#10;&#10;&#10;$\vert adj(A) \vert = \vert A \vert ^{n-1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26"/>
  <p:tag name="OUTPUTDPI" val="1200"/>
  <p:tag name="LATEXADDIN" val="\documentclass{article}&#10;\usepackage{amsmath}&#10;\usepackage{amssymb}&#10;\usepackage{amsthm}&#10;\usepackage{xcolor}&#10;\pagestyle{empty}&#10;\begin{document}&#10;&#10;&#10;$A\cdot adj(A)=\vert A\vert\cdot I 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0.25"/>
  <p:tag name="ORIGINALWIDTH" val="1162.5"/>
  <p:tag name="OUTPUTDPI" val="1200"/>
  <p:tag name="LATEXADDIN" val="\documentclass{article}&#10;\usepackage{amsmath}&#10;\usepackage{amssymb}&#10;\usepackage{amsthm}&#10;\usepackage{xcolor}&#10;\pagestyle{empty}&#10;\begin{document}&#10;&#10;&#10;$\Big\vert A\cdot adj(A)\Big\vert=\Big\vert\vert A\vert\cdot I\Big\vert 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0.25"/>
  <p:tag name="ORIGINALWIDTH" val="821.25"/>
  <p:tag name="OUTPUTDPI" val="1200"/>
  <p:tag name="LATEXADDIN" val="\documentclass{article}&#10;\usepackage{amsmath}&#10;\usepackage{amssymb}&#10;\usepackage{amsthm}&#10;\usepackage{xcolor}&#10;\pagestyle{empty}&#10;\begin{document}&#10;&#10;&#10;$\Big\vert A\Big\vert\cdot \Big\vert adj(A)\Big\vert=&#10; 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70.5"/>
  <p:tag name="OUTPUTDPI" val="1200"/>
  <p:tag name="LATEXADDIN" val="\documentclass{article}&#10;\usepackage{amsmath}&#10;\usepackage{amssymb}&#10;\usepackage{amsthm}&#10;\usepackage{xcolor}&#10;\pagestyle{empty}&#10;\begin{document}&#10;&#10;&#10;$\alpha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03.25"/>
  <p:tag name="OUTPUTDPI" val="1200"/>
  <p:tag name="LATEXADDIN" val="\documentclass{article}&#10;\usepackage{amsmath}&#10;\usepackage{amssymb}&#10;\usepackage{amsthm}&#10;\usepackage{xcolor}&#10;\pagestyle{empty}&#10;\begin{document}&#10;&#10;&#10;$\vert \alpha I \vert = \alpha^n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4.25"/>
  <p:tag name="OUTPUTDPI" val="1200"/>
  <p:tag name="LATEXADDIN" val="\documentclass{article}&#10;\usepackage{amsmath}&#10;\usepackage{amssymb}&#10;\usepackage{amsthm}&#10;\usepackage{xcolor}&#10;\pagestyle{empty}&#10;\begin{document}&#10;&#10;&#10;$=\vert A \vert ^n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929.25"/>
  <p:tag name="OUTPUTDPI" val="1200"/>
  <p:tag name="LATEXADDIN" val="\documentclass{article}&#10;\usepackage{amsmath}&#10;\usepackage{amssymb}&#10;\usepackage{amsthm}&#10;\usepackage{xcolor}&#10;\pagestyle{empty}&#10;\begin{document}&#10;&#10;&#10;$\vert adj(A) \vert = \vert A \vert ^{n-1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26"/>
  <p:tag name="OUTPUTDPI" val="1200"/>
  <p:tag name="LATEXADDIN" val="\documentclass{article}&#10;\usepackage{amsmath}&#10;\usepackage{amssymb}&#10;\usepackage{amsthm}&#10;\usepackage{xcolor}&#10;\pagestyle{empty}&#10;\begin{document}&#10;&#10;&#10;$A\cdot adj(A)=\vert A\vert\cdot I 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0.25"/>
  <p:tag name="ORIGINALWIDTH" val="1162.5"/>
  <p:tag name="OUTPUTDPI" val="1200"/>
  <p:tag name="LATEXADDIN" val="\documentclass{article}&#10;\usepackage{amsmath}&#10;\usepackage{amssymb}&#10;\usepackage{amsthm}&#10;\usepackage{xcolor}&#10;\pagestyle{empty}&#10;\begin{document}&#10;&#10;&#10;$\Big\vert A\cdot adj(A)\Big\vert=\Big\vert\vert A\vert\cdot I\Big\vert 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0.25"/>
  <p:tag name="ORIGINALWIDTH" val="821.25"/>
  <p:tag name="OUTPUTDPI" val="1200"/>
  <p:tag name="LATEXADDIN" val="\documentclass{article}&#10;\usepackage{amsmath}&#10;\usepackage{amssymb}&#10;\usepackage{amsthm}&#10;\usepackage{xcolor}&#10;\pagestyle{empty}&#10;\begin{document}&#10;&#10;&#10;$\Big\vert A\Big\vert\cdot \Big\vert adj(A)\Big\vert=&#10; 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4.25"/>
  <p:tag name="OUTPUTDPI" val="1200"/>
  <p:tag name="LATEXADDIN" val="\documentclass{article}&#10;\usepackage{amsmath}&#10;\usepackage{amssymb}&#10;\usepackage{amsthm}&#10;\usepackage{xcolor}&#10;\pagestyle{empty}&#10;\begin{document}&#10;&#10;&#10;$=\vert A \vert ^n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1.75"/>
  <p:tag name="ORIGINALWIDTH" val="134.25"/>
  <p:tag name="OUTPUTDPI" val="1200"/>
  <p:tag name="LATEXADDIN" val="\documentclass{article}&#10;\usepackage{amsmath}&#10;\usepackage{amssymb}&#10;\usepackage{amsthm}&#10;\usepackage{xcolor}&#10;\pagestyle{empty}&#10;\begin{document}&#10;&#10;&#10;$\frac{1}{\vert A \vert}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72"/>
  <p:tag name="OUTPUTDPI" val="1200"/>
  <p:tag name="LATEXADDIN" val="\documentclass{article}&#10;\usepackage{amsmath}&#10;\usepackage{amssymb}&#10;\usepackage{amsthm}&#10;\usepackage{xcolor}&#10;\pagestyle{empty}&#10;\begin{document}&#10;&#10;&#10;$\vert A\vert \neq 0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3.5"/>
  <p:tag name="ORIGINALWIDTH" val="929.25"/>
  <p:tag name="OUTPUTDPI" val="1200"/>
  <p:tag name="LATEXADDIN" val="\documentclass{article}&#10;\usepackage{amsmath}&#10;\usepackage{amssymb}&#10;\usepackage{amsthm}&#10;\usepackage{xcolor}&#10;\pagestyle{empty}&#10;\begin{document}&#10;&#10;&#10;$\vert adj(A) \vert = \vert A \vert ^{n-1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26"/>
  <p:tag name="OUTPUTDPI" val="1200"/>
  <p:tag name="LATEXADDIN" val="\documentclass{article}&#10;\usepackage{amsmath}&#10;\usepackage{amssymb}&#10;\usepackage{amsthm}&#10;\usepackage{xcolor}&#10;\pagestyle{empty}&#10;\begin{document}&#10;&#10;&#10;$A\cdot adj(A)=\vert A\vert\cdot I 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25.25"/>
  <p:tag name="OUTPUTDPI" val="1200"/>
  <p:tag name="LATEXADDIN" val="\documentclass{article}&#10;\usepackage{amsmath}&#10;\usepackage{amssymb}&#10;\usepackage{amsthm}&#10;\usepackage{xcolor}&#10;\pagestyle{empty}&#10;\begin{document}&#10;&#10;&#10;$ adj(A)\cdot A=\vert A\vert\cdot I 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699"/>
  <p:tag name="OUTPUTDPI" val="1200"/>
  <p:tag name="LATEXADDIN" val="\documentclass{article}&#10;\usepackage{amsmath}&#10;\usepackage{amssymb}&#10;\usepackage{amsthm}&#10;\usepackage{xcolor}&#10;\pagestyle{empty}&#10;\begin{document}&#10;&#10;&#10;$A^{-1}= \frac{adj(A)}{\vert A \vert} 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51.75"/>
  <p:tag name="OUTPUTDPI" val="1200"/>
  <p:tag name="LATEXADDIN" val="\documentclass{article}&#10;\usepackage{amsmath}&#10;\usepackage{amssymb}&#10;\usepackage{amsthm}&#10;\usepackage{xcolor}&#10;\pagestyle{empty}&#10;\begin{document}&#10;&#10;&#10;$A\cdot adj(A)=\vert A\vert\cdot I =0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15.25"/>
  <p:tag name="OUTPUTDPI" val="1200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78.75"/>
  <p:tag name="OUTPUTDPI" val="1200"/>
  <p:tag name="LATEXADDIN" val="\documentclass{article}&#10;\usepackage{amsmath}&#10;\usepackage{amssymb}&#10;\usepackage{amsthm}&#10;\usepackage{xcolor}&#10;\pagestyle{empty}&#10;\begin{document}&#10;&#10;&#10;$Ax=b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513"/>
  <p:tag name="OUTPUTDPI" val="1200"/>
  <p:tag name="LATEXADDIN" val="\documentclass{article}&#10;\usepackage{amsmath}&#10;\usepackage{amssymb}&#10;\usepackage{amsthm}&#10;\usepackage{xcolor}&#10;\pagestyle{empty}&#10;\begin{document}&#10;&#10;&#10;$x=A^{-1}b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2.75"/>
  <p:tag name="ORIGINALWIDTH" val="555"/>
  <p:tag name="OUTPUTDPI" val="1200"/>
  <p:tag name="LATEXADDIN" val="\documentclass{article}&#10;\usepackage{amsmath}&#10;\usepackage{amssymb}&#10;\usepackage{amsthm}&#10;\usepackage{xcolor}&#10;\pagestyle{empty}&#10;\begin{document}&#10;&#10;&#10;$x=&#10;\begin{pmatrix}&#10;x_1\\&#10;\vdots \\&#10;x_n&#10;\end{pmatrix}&#10;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465"/>
  <p:tag name="OUTPUTDPI" val="1200"/>
  <p:tag name="LATEXADDIN" val="\documentclass{article}&#10;\usepackage{amsmath}&#10;\usepackage{amssymb}&#10;\usepackage{amsthm}&#10;\usepackage{xcolor}&#10;\pagestyle{empty}&#10;\begin{document}&#10;&#10;&#10;$x_i =\frac{\vert A_i \vert}{\vert A \vert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465"/>
  <p:tag name="OUTPUTDPI" val="1200"/>
  <p:tag name="LATEXADDIN" val="\documentclass{article}&#10;\usepackage{amsmath}&#10;\usepackage{amssymb}&#10;\usepackage{amsthm}&#10;\usepackage{xcolor}&#10;\pagestyle{empty}&#10;\begin{document}&#10;&#10;&#10;$x_i =\frac{\vert A_i \vert}{\vert A \vert}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78.75"/>
  <p:tag name="OUTPUTDPI" val="1200"/>
  <p:tag name="LATEXADDIN" val="\documentclass{article}&#10;\usepackage{amsmath}&#10;\usepackage{amssymb}&#10;\usepackage{amsthm}&#10;\usepackage{xcolor}&#10;\pagestyle{empty}&#10;\begin{document}&#10;&#10;&#10;$Ax=b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978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c}&#10;| &amp; ... &amp; | &amp; ... &amp;|\\&#10;C_1(A) &amp; ... &amp; C_i(A) &amp;... &amp; C_n(A)\\&#10;|&amp; ... &amp; | &amp; ... &amp;| \\&#10;\end{array}\right)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711.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cc}&#10;| &amp; ... &amp; | &amp; ... &amp;|\\&#10;C_1(A) &amp; ... &amp; b &amp;... &amp; C_n(A)\\&#10;|&amp; ... &amp; | &amp; ... &amp;| \\&#10;\end{array}\right)&#10;$&#10;\end{document}"/>
  <p:tag name="IGUANATEXSIZE" val="33"/>
  <p:tag name="IGUANATEXCURSOR" val="211"/>
  <p:tag name="TRANSPARENCY" val="True"/>
  <p:tag name="FILENAME" val=""/>
  <p:tag name="INPUTTYPE" val="0"/>
  <p:tag name="LATEXENGINEID" val="0"/>
  <p:tag name="TEMPFOLDER" val="c:\temp\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120"/>
  <p:tag name="OUTPUTDPI" val="1200"/>
  <p:tag name="LATEXADDIN" val="\documentclass{article}&#10;\usepackage{amsmath}&#10;\usepackage{amssymb}&#10;\usepackage{amsthm}&#10;\usepackage{xcolor}&#10;\pagestyle{empty}&#10;\begin{document}&#10;&#10;&#10;$A_i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78.75"/>
  <p:tag name="OUTPUTDPI" val="1200"/>
  <p:tag name="LATEXADDIN" val="\documentclass{article}&#10;\usepackage{amsmath}&#10;\usepackage{amssymb}&#10;\usepackage{amsthm}&#10;\usepackage{xcolor}&#10;\pagestyle{empty}&#10;\begin{document}&#10;&#10;&#10;$Ax=b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288.5"/>
  <p:tag name="OUTPUTDPI" val="1200"/>
  <p:tag name="LATEXADDIN" val="\documentclass{article}&#10;\usepackage{amsmath}&#10;\usepackage{amssymb}&#10;\usepackage{amsthm}&#10;\usepackage{xcolor}&#10;\pagestyle{empty}&#10;\begin{document}&#10;&#10;&#10;$A=&#10;\left(\begin{array}{ccc}&#10;0 &amp; 1 &amp; 5\\&#10;-1 &amp; -3 &amp; 0\\&#10;1 &amp; 3 &amp; -4&#10;\end{array}\right)&#10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458.25"/>
  <p:tag name="OUTPUTDPI" val="1200"/>
  <p:tag name="LATEXADDIN" val="\documentclass{article}&#10;\usepackage{amsmath}&#10;\usepackage{amssymb}&#10;\usepackage{amsthm}&#10;\usepackage{xcolor}&#10;\pagestyle{empty}&#10;\begin{document}&#10;&#10;&#10;$b=&#10;\begin{pmatrix}&#10;1\\&#10;0 \\&#10;0&#10;\end{pmatrix}&#10;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00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0 &amp; 1 &amp; 5\\&#10;-1 &amp; 0&amp; 0\\&#10;1 &amp; 0 &amp; -4&#10;\end{array}\right)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00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1 &amp; 1 &amp; 5\\&#10;0 &amp; -3 &amp; 0\\&#10;0 &amp; 3 &amp; -4&#10;\end{array}\right)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900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0 &amp; 1 &amp; 1\\&#10;-1 &amp; -3 &amp; 0\\&#10;1 &amp; 3 &amp; 0&#10;\end{array}\right)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&#10;$A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133.5"/>
  <p:tag name="OUTPUTDPI" val="1200"/>
  <p:tag name="LATEXADDIN" val="\documentclass{article}&#10;\usepackage{amsmath}&#10;\usepackage{amssymb}&#10;\usepackage{amsthm}&#10;\usepackage{xcolor}&#10;\pagestyle{empty}&#10;\begin{document}&#10;&#10;&#10;$A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134.25"/>
  <p:tag name="OUTPUTDPI" val="1200"/>
  <p:tag name="LATEXADDIN" val="\documentclass{article}&#10;\usepackage{amsmath}&#10;\usepackage{amssymb}&#10;\usepackage{amsthm}&#10;\usepackage{xcolor}&#10;\pagestyle{empty}&#10;\begin{document}&#10;&#10;&#10;$A_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89"/>
  <p:tag name="OUTPUTDPI" val="1200"/>
  <p:tag name="LATEXADDIN" val="\documentclass{article}&#10;\usepackage{amsmath}&#10;\usepackage{amssymb}&#10;\usepackage{amsthm}&#10;\usepackage{xcolor}&#10;\pagestyle{empty}&#10;\begin{document}&#10;&#10;&#10;$\vert A_1\vert = 12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26.5"/>
  <p:tag name="OUTPUTDPI" val="1200"/>
  <p:tag name="LATEXADDIN" val="\documentclass{article}&#10;\usepackage{amsmath}&#10;\usepackage{amssymb}&#10;\usepackage{amsthm}&#10;\usepackage{xcolor}&#10;\pagestyle{empty}&#10;\begin{document}&#10;&#10;&#10;$\vert A_2 \vert = -4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28.25"/>
  <p:tag name="OUTPUTDPI" val="1200"/>
  <p:tag name="LATEXADDIN" val="\documentclass{article}&#10;\usepackage{amsmath}&#10;\usepackage{amssymb}&#10;\usepackage{amsthm}&#10;\usepackage{xcolor}&#10;\pagestyle{empty}&#10;\begin{document}&#10;&#10;&#10;$\vert  A_3 \vert  = 0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70.25"/>
  <p:tag name="OUTPUTDPI" val="1200"/>
  <p:tag name="LATEXADDIN" val="\documentclass{article}&#10;\usepackage{amsmath}&#10;\usepackage{amssymb}&#10;\usepackage{amsthm}&#10;\usepackage{xcolor}&#10;\pagestyle{empty}&#10;\begin{document}&#10;&#10;&#10;$\vert A\vert = -4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78.75"/>
  <p:tag name="OUTPUTDPI" val="1200"/>
  <p:tag name="LATEXADDIN" val="\documentclass{article}&#10;\usepackage{amsmath}&#10;\usepackage{amssymb}&#10;\usepackage{amsthm}&#10;\usepackage{xcolor}&#10;\pagestyle{empty}&#10;\begin{document}&#10;&#10;&#10;$Ax=b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288.5"/>
  <p:tag name="OUTPUTDPI" val="1200"/>
  <p:tag name="LATEXADDIN" val="\documentclass{article}&#10;\usepackage{amsmath}&#10;\usepackage{amssymb}&#10;\usepackage{amsthm}&#10;\usepackage{xcolor}&#10;\pagestyle{empty}&#10;\begin{document}&#10;&#10;&#10;$A=&#10;\left(\begin{array}{ccc}&#10;0 &amp; 1 &amp; 5\\&#10;-1 &amp; -3 &amp; 0\\&#10;1 &amp; 3 &amp; -4&#10;\end{array}\right)&#10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458.25"/>
  <p:tag name="OUTPUTDPI" val="1200"/>
  <p:tag name="LATEXADDIN" val="\documentclass{article}&#10;\usepackage{amsmath}&#10;\usepackage{amssymb}&#10;\usepackage{amsthm}&#10;\usepackage{xcolor}&#10;\pagestyle{empty}&#10;\begin{document}&#10;&#10;&#10;$b=&#10;\begin{pmatrix}&#10;1\\&#10;0 \\&#10;0&#10;\end{pmatrix}&#10;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89"/>
  <p:tag name="OUTPUTDPI" val="1200"/>
  <p:tag name="LATEXADDIN" val="\documentclass{article}&#10;\usepackage{amsmath}&#10;\usepackage{amssymb}&#10;\usepackage{amsthm}&#10;\usepackage{xcolor}&#10;\pagestyle{empty}&#10;\begin{document}&#10;&#10;&#10;$\vert A_1\vert = 12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26.5"/>
  <p:tag name="OUTPUTDPI" val="1200"/>
  <p:tag name="LATEXADDIN" val="\documentclass{article}&#10;\usepackage{amsmath}&#10;\usepackage{amssymb}&#10;\usepackage{amsthm}&#10;\usepackage{xcolor}&#10;\pagestyle{empty}&#10;\begin{document}&#10;&#10;&#10;$\vert A_2 \vert = -4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28.25"/>
  <p:tag name="OUTPUTDPI" val="1200"/>
  <p:tag name="LATEXADDIN" val="\documentclass{article}&#10;\usepackage{amsmath}&#10;\usepackage{amssymb}&#10;\usepackage{amsthm}&#10;\usepackage{xcolor}&#10;\pagestyle{empty}&#10;\begin{document}&#10;&#10;&#10;$\vert  A_3 \vert  = 0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70.25"/>
  <p:tag name="OUTPUTDPI" val="1200"/>
  <p:tag name="LATEXADDIN" val="\documentclass{article}&#10;\usepackage{amsmath}&#10;\usepackage{amssymb}&#10;\usepackage{amsthm}&#10;\usepackage{xcolor}&#10;\pagestyle{empty}&#10;\begin{document}&#10;&#10;&#10;$\vert A\vert = -4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767.25"/>
  <p:tag name="OUTPUTDPI" val="1200"/>
  <p:tag name="LATEXADDIN" val="\documentclass{article}&#10;\usepackage{amsmath}&#10;\usepackage{amssymb}&#10;\usepackage{amsthm}&#10;\usepackage{xcolor}&#10;\pagestyle{empty}&#10;\begin{document}&#10;&#10;&#10;$&#10;x_1 = \frac{12}{-4} = -3&#10;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1.5"/>
  <p:tag name="ORIGINALWIDTH" val="666"/>
  <p:tag name="OUTPUTDPI" val="1200"/>
  <p:tag name="LATEXADDIN" val="\documentclass{article}&#10;\usepackage{amsmath}&#10;\usepackage{amssymb}&#10;\usepackage{amsthm}&#10;\usepackage{xcolor}&#10;\pagestyle{empty}&#10;\begin{document}&#10;&#10;&#10;$&#10;x_2 = \frac{-4}{-4} = 1&#10;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671.25"/>
  <p:tag name="OUTPUTDPI" val="1200"/>
  <p:tag name="LATEXADDIN" val="\documentclass{article}&#10;\usepackage{amsmath}&#10;\usepackage{amssymb}&#10;\usepackage{amsthm}&#10;\usepackage{xcolor}&#10;\pagestyle{empty}&#10;\begin{document}&#10;&#10;&#10;$&#10;x_3 = \frac{0}{-4} = 0&#10;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575.25"/>
  <p:tag name="OUTPUTDPI" val="1200"/>
  <p:tag name="LATEXADDIN" val="\documentclass{article}&#10;\usepackage{amsmath}&#10;\usepackage{amssymb}&#10;\usepackage{amsthm}&#10;\usepackage{xcolor}&#10;\pagestyle{empty}&#10;\begin{document}&#10;&#10;&#10;$x=&#10;\begin{pmatrix}&#10;-3\\&#10;1 \\&#10;0&#10;\end{pmatrix}&#10;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22873</TotalTime>
  <Words>808</Words>
  <Application>Microsoft Office PowerPoint</Application>
  <PresentationFormat>מסך רחב</PresentationFormat>
  <Paragraphs>263</Paragraphs>
  <Slides>63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63</vt:i4>
      </vt:variant>
    </vt:vector>
  </HeadingPairs>
  <TitlesOfParts>
    <vt:vector size="68" baseType="lpstr">
      <vt:lpstr>Arial</vt:lpstr>
      <vt:lpstr>Calibri</vt:lpstr>
      <vt:lpstr>Calibri Light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445</cp:revision>
  <dcterms:created xsi:type="dcterms:W3CDTF">2016-09-11T18:49:07Z</dcterms:created>
  <dcterms:modified xsi:type="dcterms:W3CDTF">2017-01-12T09:42:52Z</dcterms:modified>
</cp:coreProperties>
</file>