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3" r:id="rId2"/>
    <p:sldId id="380" r:id="rId3"/>
    <p:sldId id="422" r:id="rId4"/>
    <p:sldId id="424" r:id="rId5"/>
    <p:sldId id="425" r:id="rId6"/>
    <p:sldId id="426" r:id="rId7"/>
    <p:sldId id="428" r:id="rId8"/>
    <p:sldId id="427" r:id="rId9"/>
    <p:sldId id="429" r:id="rId10"/>
    <p:sldId id="430" r:id="rId11"/>
    <p:sldId id="431" r:id="rId12"/>
    <p:sldId id="432" r:id="rId13"/>
    <p:sldId id="433" r:id="rId14"/>
    <p:sldId id="434" r:id="rId15"/>
    <p:sldId id="435" r:id="rId16"/>
    <p:sldId id="436" r:id="rId17"/>
    <p:sldId id="437" r:id="rId18"/>
    <p:sldId id="438" r:id="rId19"/>
    <p:sldId id="439" r:id="rId20"/>
    <p:sldId id="440" r:id="rId21"/>
    <p:sldId id="441" r:id="rId22"/>
    <p:sldId id="442" r:id="rId23"/>
    <p:sldId id="443" r:id="rId24"/>
    <p:sldId id="445" r:id="rId25"/>
    <p:sldId id="444" r:id="rId26"/>
    <p:sldId id="446" r:id="rId27"/>
    <p:sldId id="476" r:id="rId28"/>
    <p:sldId id="447" r:id="rId29"/>
    <p:sldId id="448" r:id="rId30"/>
    <p:sldId id="449" r:id="rId31"/>
    <p:sldId id="450" r:id="rId32"/>
    <p:sldId id="452" r:id="rId33"/>
    <p:sldId id="453" r:id="rId34"/>
    <p:sldId id="454" r:id="rId35"/>
    <p:sldId id="456" r:id="rId36"/>
    <p:sldId id="451" r:id="rId37"/>
    <p:sldId id="458" r:id="rId38"/>
    <p:sldId id="460" r:id="rId39"/>
    <p:sldId id="461" r:id="rId40"/>
    <p:sldId id="462" r:id="rId41"/>
    <p:sldId id="463" r:id="rId42"/>
    <p:sldId id="464" r:id="rId43"/>
    <p:sldId id="465" r:id="rId44"/>
    <p:sldId id="466" r:id="rId45"/>
    <p:sldId id="467" r:id="rId46"/>
    <p:sldId id="468" r:id="rId47"/>
    <p:sldId id="471" r:id="rId48"/>
    <p:sldId id="469" r:id="rId49"/>
    <p:sldId id="470" r:id="rId50"/>
    <p:sldId id="472" r:id="rId51"/>
    <p:sldId id="473" r:id="rId52"/>
    <p:sldId id="474" r:id="rId53"/>
    <p:sldId id="475" r:id="rId54"/>
    <p:sldId id="477" r:id="rId55"/>
    <p:sldId id="478" r:id="rId56"/>
    <p:sldId id="481" r:id="rId57"/>
    <p:sldId id="479" r:id="rId58"/>
    <p:sldId id="480" r:id="rId59"/>
    <p:sldId id="482" r:id="rId60"/>
    <p:sldId id="421" r:id="rId61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3BD2"/>
    <a:srgbClr val="FDC3C3"/>
    <a:srgbClr val="F13FC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0" d="100"/>
          <a:sy n="80" d="100"/>
        </p:scale>
        <p:origin x="48" y="3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י'/טבת/תשע"ז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91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י'/טבת/תשע"ז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י'/טבת/תשע"ז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י'/טבת/תשע"ז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י'/טבת/תשע"ז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י'/טבת/תשע"ז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י'/טבת/תשע"ז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י'/טבת/תשע"ז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image" Target="../media/image6.png"/><Relationship Id="rId21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image" Target="../media/image5.png"/><Relationship Id="rId33" Type="http://schemas.openxmlformats.org/officeDocument/2006/relationships/image" Target="../media/image13.png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9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4.png"/><Relationship Id="rId32" Type="http://schemas.openxmlformats.org/officeDocument/2006/relationships/image" Target="../media/image12.png"/><Relationship Id="rId37" Type="http://schemas.openxmlformats.org/officeDocument/2006/relationships/image" Target="../media/image17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image" Target="../media/image3.png"/><Relationship Id="rId28" Type="http://schemas.openxmlformats.org/officeDocument/2006/relationships/image" Target="../media/image8.png"/><Relationship Id="rId36" Type="http://schemas.openxmlformats.org/officeDocument/2006/relationships/image" Target="../media/image16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image" Target="../media/image11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image" Target="../media/image2.png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35" Type="http://schemas.openxmlformats.org/officeDocument/2006/relationships/image" Target="../media/image15.png"/><Relationship Id="rId8" Type="http://schemas.openxmlformats.org/officeDocument/2006/relationships/tags" Target="../tags/tag8.xml"/><Relationship Id="rId3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32.xml"/><Relationship Id="rId18" Type="http://schemas.openxmlformats.org/officeDocument/2006/relationships/tags" Target="../tags/tag37.xml"/><Relationship Id="rId26" Type="http://schemas.openxmlformats.org/officeDocument/2006/relationships/image" Target="../media/image6.png"/><Relationship Id="rId21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tags" Target="../tags/tag36.xml"/><Relationship Id="rId25" Type="http://schemas.openxmlformats.org/officeDocument/2006/relationships/image" Target="../media/image5.png"/><Relationship Id="rId33" Type="http://schemas.openxmlformats.org/officeDocument/2006/relationships/image" Target="../media/image13.png"/><Relationship Id="rId2" Type="http://schemas.openxmlformats.org/officeDocument/2006/relationships/tags" Target="../tags/tag21.xml"/><Relationship Id="rId16" Type="http://schemas.openxmlformats.org/officeDocument/2006/relationships/tags" Target="../tags/tag35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9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24" Type="http://schemas.openxmlformats.org/officeDocument/2006/relationships/image" Target="../media/image4.png"/><Relationship Id="rId32" Type="http://schemas.openxmlformats.org/officeDocument/2006/relationships/image" Target="../media/image12.png"/><Relationship Id="rId37" Type="http://schemas.openxmlformats.org/officeDocument/2006/relationships/image" Target="../media/image17.png"/><Relationship Id="rId5" Type="http://schemas.openxmlformats.org/officeDocument/2006/relationships/tags" Target="../tags/tag24.xml"/><Relationship Id="rId15" Type="http://schemas.openxmlformats.org/officeDocument/2006/relationships/tags" Target="../tags/tag34.xml"/><Relationship Id="rId23" Type="http://schemas.openxmlformats.org/officeDocument/2006/relationships/image" Target="../media/image3.png"/><Relationship Id="rId28" Type="http://schemas.openxmlformats.org/officeDocument/2006/relationships/image" Target="../media/image8.png"/><Relationship Id="rId36" Type="http://schemas.openxmlformats.org/officeDocument/2006/relationships/image" Target="../media/image16.png"/><Relationship Id="rId10" Type="http://schemas.openxmlformats.org/officeDocument/2006/relationships/tags" Target="../tags/tag29.xml"/><Relationship Id="rId19" Type="http://schemas.openxmlformats.org/officeDocument/2006/relationships/tags" Target="../tags/tag38.xml"/><Relationship Id="rId31" Type="http://schemas.openxmlformats.org/officeDocument/2006/relationships/image" Target="../media/image11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tags" Target="../tags/tag33.xml"/><Relationship Id="rId22" Type="http://schemas.openxmlformats.org/officeDocument/2006/relationships/image" Target="../media/image2.png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35" Type="http://schemas.openxmlformats.org/officeDocument/2006/relationships/image" Target="../media/image15.png"/><Relationship Id="rId8" Type="http://schemas.openxmlformats.org/officeDocument/2006/relationships/tags" Target="../tags/tag27.xml"/><Relationship Id="rId3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22.pn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21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image" Target="../media/image20.png"/><Relationship Id="rId5" Type="http://schemas.openxmlformats.org/officeDocument/2006/relationships/tags" Target="../tags/tag43.xml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tags" Target="../tags/tag42.xml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8.xml"/><Relationship Id="rId18" Type="http://schemas.openxmlformats.org/officeDocument/2006/relationships/tags" Target="../tags/tag63.xml"/><Relationship Id="rId26" Type="http://schemas.openxmlformats.org/officeDocument/2006/relationships/image" Target="../media/image6.png"/><Relationship Id="rId21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tags" Target="../tags/tag52.xml"/><Relationship Id="rId12" Type="http://schemas.openxmlformats.org/officeDocument/2006/relationships/tags" Target="../tags/tag57.xml"/><Relationship Id="rId17" Type="http://schemas.openxmlformats.org/officeDocument/2006/relationships/tags" Target="../tags/tag62.xml"/><Relationship Id="rId25" Type="http://schemas.openxmlformats.org/officeDocument/2006/relationships/image" Target="../media/image5.png"/><Relationship Id="rId33" Type="http://schemas.openxmlformats.org/officeDocument/2006/relationships/image" Target="../media/image13.png"/><Relationship Id="rId2" Type="http://schemas.openxmlformats.org/officeDocument/2006/relationships/tags" Target="../tags/tag47.xml"/><Relationship Id="rId16" Type="http://schemas.openxmlformats.org/officeDocument/2006/relationships/tags" Target="../tags/tag61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9.png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24" Type="http://schemas.openxmlformats.org/officeDocument/2006/relationships/image" Target="../media/image4.png"/><Relationship Id="rId32" Type="http://schemas.openxmlformats.org/officeDocument/2006/relationships/image" Target="../media/image12.png"/><Relationship Id="rId37" Type="http://schemas.openxmlformats.org/officeDocument/2006/relationships/image" Target="../media/image17.png"/><Relationship Id="rId5" Type="http://schemas.openxmlformats.org/officeDocument/2006/relationships/tags" Target="../tags/tag50.xml"/><Relationship Id="rId15" Type="http://schemas.openxmlformats.org/officeDocument/2006/relationships/tags" Target="../tags/tag60.xml"/><Relationship Id="rId23" Type="http://schemas.openxmlformats.org/officeDocument/2006/relationships/image" Target="../media/image3.png"/><Relationship Id="rId28" Type="http://schemas.openxmlformats.org/officeDocument/2006/relationships/image" Target="../media/image8.png"/><Relationship Id="rId36" Type="http://schemas.openxmlformats.org/officeDocument/2006/relationships/image" Target="../media/image16.png"/><Relationship Id="rId10" Type="http://schemas.openxmlformats.org/officeDocument/2006/relationships/tags" Target="../tags/tag55.xml"/><Relationship Id="rId19" Type="http://schemas.openxmlformats.org/officeDocument/2006/relationships/tags" Target="../tags/tag64.xml"/><Relationship Id="rId31" Type="http://schemas.openxmlformats.org/officeDocument/2006/relationships/image" Target="../media/image11.png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tags" Target="../tags/tag59.xml"/><Relationship Id="rId22" Type="http://schemas.openxmlformats.org/officeDocument/2006/relationships/image" Target="../media/image2.png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35" Type="http://schemas.openxmlformats.org/officeDocument/2006/relationships/image" Target="../media/image15.png"/><Relationship Id="rId8" Type="http://schemas.openxmlformats.org/officeDocument/2006/relationships/tags" Target="../tags/tag53.xml"/><Relationship Id="rId3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26.png"/><Relationship Id="rId3" Type="http://schemas.openxmlformats.org/officeDocument/2006/relationships/tags" Target="../tags/tag67.xml"/><Relationship Id="rId7" Type="http://schemas.openxmlformats.org/officeDocument/2006/relationships/tags" Target="../tags/tag71.xml"/><Relationship Id="rId12" Type="http://schemas.openxmlformats.org/officeDocument/2006/relationships/image" Target="../media/image25.png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image" Target="../media/image20.png"/><Relationship Id="rId5" Type="http://schemas.openxmlformats.org/officeDocument/2006/relationships/tags" Target="../tags/tag69.xml"/><Relationship Id="rId15" Type="http://schemas.openxmlformats.org/officeDocument/2006/relationships/image" Target="../media/image28.png"/><Relationship Id="rId10" Type="http://schemas.openxmlformats.org/officeDocument/2006/relationships/image" Target="../media/image19.png"/><Relationship Id="rId4" Type="http://schemas.openxmlformats.org/officeDocument/2006/relationships/tags" Target="../tags/tag68.xml"/><Relationship Id="rId9" Type="http://schemas.openxmlformats.org/officeDocument/2006/relationships/image" Target="../media/image18.png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84.xml"/><Relationship Id="rId18" Type="http://schemas.openxmlformats.org/officeDocument/2006/relationships/tags" Target="../tags/tag89.xml"/><Relationship Id="rId26" Type="http://schemas.openxmlformats.org/officeDocument/2006/relationships/image" Target="../media/image6.png"/><Relationship Id="rId21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tags" Target="../tags/tag78.xml"/><Relationship Id="rId12" Type="http://schemas.openxmlformats.org/officeDocument/2006/relationships/tags" Target="../tags/tag83.xml"/><Relationship Id="rId17" Type="http://schemas.openxmlformats.org/officeDocument/2006/relationships/tags" Target="../tags/tag88.xml"/><Relationship Id="rId25" Type="http://schemas.openxmlformats.org/officeDocument/2006/relationships/image" Target="../media/image5.png"/><Relationship Id="rId33" Type="http://schemas.openxmlformats.org/officeDocument/2006/relationships/image" Target="../media/image13.png"/><Relationship Id="rId2" Type="http://schemas.openxmlformats.org/officeDocument/2006/relationships/tags" Target="../tags/tag73.xml"/><Relationship Id="rId16" Type="http://schemas.openxmlformats.org/officeDocument/2006/relationships/tags" Target="../tags/tag87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9.png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tags" Target="../tags/tag82.xml"/><Relationship Id="rId24" Type="http://schemas.openxmlformats.org/officeDocument/2006/relationships/image" Target="../media/image4.png"/><Relationship Id="rId32" Type="http://schemas.openxmlformats.org/officeDocument/2006/relationships/image" Target="../media/image12.png"/><Relationship Id="rId37" Type="http://schemas.openxmlformats.org/officeDocument/2006/relationships/image" Target="../media/image17.png"/><Relationship Id="rId5" Type="http://schemas.openxmlformats.org/officeDocument/2006/relationships/tags" Target="../tags/tag76.xml"/><Relationship Id="rId15" Type="http://schemas.openxmlformats.org/officeDocument/2006/relationships/tags" Target="../tags/tag86.xml"/><Relationship Id="rId23" Type="http://schemas.openxmlformats.org/officeDocument/2006/relationships/image" Target="../media/image3.png"/><Relationship Id="rId28" Type="http://schemas.openxmlformats.org/officeDocument/2006/relationships/image" Target="../media/image8.png"/><Relationship Id="rId36" Type="http://schemas.openxmlformats.org/officeDocument/2006/relationships/image" Target="../media/image16.png"/><Relationship Id="rId10" Type="http://schemas.openxmlformats.org/officeDocument/2006/relationships/tags" Target="../tags/tag81.xml"/><Relationship Id="rId19" Type="http://schemas.openxmlformats.org/officeDocument/2006/relationships/tags" Target="../tags/tag90.xml"/><Relationship Id="rId31" Type="http://schemas.openxmlformats.org/officeDocument/2006/relationships/image" Target="../media/image11.png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4" Type="http://schemas.openxmlformats.org/officeDocument/2006/relationships/tags" Target="../tags/tag85.xml"/><Relationship Id="rId22" Type="http://schemas.openxmlformats.org/officeDocument/2006/relationships/image" Target="../media/image2.png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35" Type="http://schemas.openxmlformats.org/officeDocument/2006/relationships/image" Target="../media/image15.png"/><Relationship Id="rId8" Type="http://schemas.openxmlformats.org/officeDocument/2006/relationships/tags" Target="../tags/tag79.xml"/><Relationship Id="rId3" Type="http://schemas.openxmlformats.org/officeDocument/2006/relationships/tags" Target="../tags/tag7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93.xml"/><Relationship Id="rId7" Type="http://schemas.openxmlformats.org/officeDocument/2006/relationships/image" Target="../media/image19.pn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94.xml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107.xml"/><Relationship Id="rId18" Type="http://schemas.openxmlformats.org/officeDocument/2006/relationships/tags" Target="../tags/tag112.xml"/><Relationship Id="rId26" Type="http://schemas.openxmlformats.org/officeDocument/2006/relationships/image" Target="../media/image6.png"/><Relationship Id="rId21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tags" Target="../tags/tag101.xml"/><Relationship Id="rId12" Type="http://schemas.openxmlformats.org/officeDocument/2006/relationships/tags" Target="../tags/tag106.xml"/><Relationship Id="rId17" Type="http://schemas.openxmlformats.org/officeDocument/2006/relationships/tags" Target="../tags/tag111.xml"/><Relationship Id="rId25" Type="http://schemas.openxmlformats.org/officeDocument/2006/relationships/image" Target="../media/image5.png"/><Relationship Id="rId33" Type="http://schemas.openxmlformats.org/officeDocument/2006/relationships/image" Target="../media/image13.png"/><Relationship Id="rId2" Type="http://schemas.openxmlformats.org/officeDocument/2006/relationships/tags" Target="../tags/tag96.xml"/><Relationship Id="rId16" Type="http://schemas.openxmlformats.org/officeDocument/2006/relationships/tags" Target="../tags/tag110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9.png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tags" Target="../tags/tag105.xml"/><Relationship Id="rId24" Type="http://schemas.openxmlformats.org/officeDocument/2006/relationships/image" Target="../media/image4.png"/><Relationship Id="rId32" Type="http://schemas.openxmlformats.org/officeDocument/2006/relationships/image" Target="../media/image12.png"/><Relationship Id="rId37" Type="http://schemas.openxmlformats.org/officeDocument/2006/relationships/image" Target="../media/image17.png"/><Relationship Id="rId5" Type="http://schemas.openxmlformats.org/officeDocument/2006/relationships/tags" Target="../tags/tag99.xml"/><Relationship Id="rId15" Type="http://schemas.openxmlformats.org/officeDocument/2006/relationships/tags" Target="../tags/tag109.xml"/><Relationship Id="rId23" Type="http://schemas.openxmlformats.org/officeDocument/2006/relationships/image" Target="../media/image3.png"/><Relationship Id="rId28" Type="http://schemas.openxmlformats.org/officeDocument/2006/relationships/image" Target="../media/image8.png"/><Relationship Id="rId36" Type="http://schemas.openxmlformats.org/officeDocument/2006/relationships/image" Target="../media/image16.png"/><Relationship Id="rId10" Type="http://schemas.openxmlformats.org/officeDocument/2006/relationships/tags" Target="../tags/tag104.xml"/><Relationship Id="rId19" Type="http://schemas.openxmlformats.org/officeDocument/2006/relationships/tags" Target="../tags/tag113.xml"/><Relationship Id="rId31" Type="http://schemas.openxmlformats.org/officeDocument/2006/relationships/image" Target="../media/image11.png"/><Relationship Id="rId4" Type="http://schemas.openxmlformats.org/officeDocument/2006/relationships/tags" Target="../tags/tag98.xml"/><Relationship Id="rId9" Type="http://schemas.openxmlformats.org/officeDocument/2006/relationships/tags" Target="../tags/tag103.xml"/><Relationship Id="rId14" Type="http://schemas.openxmlformats.org/officeDocument/2006/relationships/tags" Target="../tags/tag108.xml"/><Relationship Id="rId22" Type="http://schemas.openxmlformats.org/officeDocument/2006/relationships/image" Target="../media/image2.png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35" Type="http://schemas.openxmlformats.org/officeDocument/2006/relationships/image" Target="../media/image15.png"/><Relationship Id="rId8" Type="http://schemas.openxmlformats.org/officeDocument/2006/relationships/tags" Target="../tags/tag102.xml"/><Relationship Id="rId3" Type="http://schemas.openxmlformats.org/officeDocument/2006/relationships/tags" Target="../tags/tag9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116.xml"/><Relationship Id="rId7" Type="http://schemas.openxmlformats.org/officeDocument/2006/relationships/image" Target="../media/image18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118.xml"/><Relationship Id="rId10" Type="http://schemas.openxmlformats.org/officeDocument/2006/relationships/image" Target="../media/image26.png"/><Relationship Id="rId4" Type="http://schemas.openxmlformats.org/officeDocument/2006/relationships/tags" Target="../tags/tag117.xml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31.xml"/><Relationship Id="rId18" Type="http://schemas.openxmlformats.org/officeDocument/2006/relationships/tags" Target="../tags/tag136.xml"/><Relationship Id="rId26" Type="http://schemas.openxmlformats.org/officeDocument/2006/relationships/image" Target="../media/image6.png"/><Relationship Id="rId21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tags" Target="../tags/tag125.xml"/><Relationship Id="rId12" Type="http://schemas.openxmlformats.org/officeDocument/2006/relationships/tags" Target="../tags/tag130.xml"/><Relationship Id="rId17" Type="http://schemas.openxmlformats.org/officeDocument/2006/relationships/tags" Target="../tags/tag135.xml"/><Relationship Id="rId25" Type="http://schemas.openxmlformats.org/officeDocument/2006/relationships/image" Target="../media/image5.png"/><Relationship Id="rId33" Type="http://schemas.openxmlformats.org/officeDocument/2006/relationships/image" Target="../media/image13.png"/><Relationship Id="rId2" Type="http://schemas.openxmlformats.org/officeDocument/2006/relationships/tags" Target="../tags/tag120.xml"/><Relationship Id="rId16" Type="http://schemas.openxmlformats.org/officeDocument/2006/relationships/tags" Target="../tags/tag134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9.png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11" Type="http://schemas.openxmlformats.org/officeDocument/2006/relationships/tags" Target="../tags/tag129.xml"/><Relationship Id="rId24" Type="http://schemas.openxmlformats.org/officeDocument/2006/relationships/image" Target="../media/image4.png"/><Relationship Id="rId32" Type="http://schemas.openxmlformats.org/officeDocument/2006/relationships/image" Target="../media/image12.png"/><Relationship Id="rId37" Type="http://schemas.openxmlformats.org/officeDocument/2006/relationships/image" Target="../media/image17.png"/><Relationship Id="rId5" Type="http://schemas.openxmlformats.org/officeDocument/2006/relationships/tags" Target="../tags/tag123.xml"/><Relationship Id="rId15" Type="http://schemas.openxmlformats.org/officeDocument/2006/relationships/tags" Target="../tags/tag133.xml"/><Relationship Id="rId23" Type="http://schemas.openxmlformats.org/officeDocument/2006/relationships/image" Target="../media/image3.png"/><Relationship Id="rId28" Type="http://schemas.openxmlformats.org/officeDocument/2006/relationships/image" Target="../media/image8.png"/><Relationship Id="rId36" Type="http://schemas.openxmlformats.org/officeDocument/2006/relationships/image" Target="../media/image16.png"/><Relationship Id="rId10" Type="http://schemas.openxmlformats.org/officeDocument/2006/relationships/tags" Target="../tags/tag128.xml"/><Relationship Id="rId19" Type="http://schemas.openxmlformats.org/officeDocument/2006/relationships/tags" Target="../tags/tag137.xml"/><Relationship Id="rId31" Type="http://schemas.openxmlformats.org/officeDocument/2006/relationships/image" Target="../media/image11.png"/><Relationship Id="rId4" Type="http://schemas.openxmlformats.org/officeDocument/2006/relationships/tags" Target="../tags/tag122.xml"/><Relationship Id="rId9" Type="http://schemas.openxmlformats.org/officeDocument/2006/relationships/tags" Target="../tags/tag127.xml"/><Relationship Id="rId14" Type="http://schemas.openxmlformats.org/officeDocument/2006/relationships/tags" Target="../tags/tag132.xml"/><Relationship Id="rId22" Type="http://schemas.openxmlformats.org/officeDocument/2006/relationships/image" Target="../media/image2.png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35" Type="http://schemas.openxmlformats.org/officeDocument/2006/relationships/image" Target="../media/image15.png"/><Relationship Id="rId8" Type="http://schemas.openxmlformats.org/officeDocument/2006/relationships/tags" Target="../tags/tag126.xml"/><Relationship Id="rId3" Type="http://schemas.openxmlformats.org/officeDocument/2006/relationships/tags" Target="../tags/tag12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140.xml"/><Relationship Id="rId7" Type="http://schemas.openxmlformats.org/officeDocument/2006/relationships/image" Target="../media/image18.png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0.png"/><Relationship Id="rId5" Type="http://schemas.openxmlformats.org/officeDocument/2006/relationships/tags" Target="../tags/tag142.xml"/><Relationship Id="rId10" Type="http://schemas.openxmlformats.org/officeDocument/2006/relationships/image" Target="../media/image29.png"/><Relationship Id="rId4" Type="http://schemas.openxmlformats.org/officeDocument/2006/relationships/tags" Target="../tags/tag141.xml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155.xml"/><Relationship Id="rId18" Type="http://schemas.openxmlformats.org/officeDocument/2006/relationships/tags" Target="../tags/tag160.xml"/><Relationship Id="rId26" Type="http://schemas.openxmlformats.org/officeDocument/2006/relationships/image" Target="../media/image6.png"/><Relationship Id="rId21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tags" Target="../tags/tag149.xml"/><Relationship Id="rId12" Type="http://schemas.openxmlformats.org/officeDocument/2006/relationships/tags" Target="../tags/tag154.xml"/><Relationship Id="rId17" Type="http://schemas.openxmlformats.org/officeDocument/2006/relationships/tags" Target="../tags/tag159.xml"/><Relationship Id="rId25" Type="http://schemas.openxmlformats.org/officeDocument/2006/relationships/image" Target="../media/image5.png"/><Relationship Id="rId33" Type="http://schemas.openxmlformats.org/officeDocument/2006/relationships/image" Target="../media/image13.png"/><Relationship Id="rId2" Type="http://schemas.openxmlformats.org/officeDocument/2006/relationships/tags" Target="../tags/tag144.xml"/><Relationship Id="rId16" Type="http://schemas.openxmlformats.org/officeDocument/2006/relationships/tags" Target="../tags/tag158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9.png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11" Type="http://schemas.openxmlformats.org/officeDocument/2006/relationships/tags" Target="../tags/tag153.xml"/><Relationship Id="rId24" Type="http://schemas.openxmlformats.org/officeDocument/2006/relationships/image" Target="../media/image4.png"/><Relationship Id="rId32" Type="http://schemas.openxmlformats.org/officeDocument/2006/relationships/image" Target="../media/image12.png"/><Relationship Id="rId37" Type="http://schemas.openxmlformats.org/officeDocument/2006/relationships/image" Target="../media/image17.png"/><Relationship Id="rId5" Type="http://schemas.openxmlformats.org/officeDocument/2006/relationships/tags" Target="../tags/tag147.xml"/><Relationship Id="rId15" Type="http://schemas.openxmlformats.org/officeDocument/2006/relationships/tags" Target="../tags/tag157.xml"/><Relationship Id="rId23" Type="http://schemas.openxmlformats.org/officeDocument/2006/relationships/image" Target="../media/image3.png"/><Relationship Id="rId28" Type="http://schemas.openxmlformats.org/officeDocument/2006/relationships/image" Target="../media/image8.png"/><Relationship Id="rId36" Type="http://schemas.openxmlformats.org/officeDocument/2006/relationships/image" Target="../media/image16.png"/><Relationship Id="rId10" Type="http://schemas.openxmlformats.org/officeDocument/2006/relationships/tags" Target="../tags/tag152.xml"/><Relationship Id="rId19" Type="http://schemas.openxmlformats.org/officeDocument/2006/relationships/tags" Target="../tags/tag161.xml"/><Relationship Id="rId31" Type="http://schemas.openxmlformats.org/officeDocument/2006/relationships/image" Target="../media/image11.png"/><Relationship Id="rId4" Type="http://schemas.openxmlformats.org/officeDocument/2006/relationships/tags" Target="../tags/tag146.xml"/><Relationship Id="rId9" Type="http://schemas.openxmlformats.org/officeDocument/2006/relationships/tags" Target="../tags/tag151.xml"/><Relationship Id="rId14" Type="http://schemas.openxmlformats.org/officeDocument/2006/relationships/tags" Target="../tags/tag156.xml"/><Relationship Id="rId22" Type="http://schemas.openxmlformats.org/officeDocument/2006/relationships/image" Target="../media/image2.png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35" Type="http://schemas.openxmlformats.org/officeDocument/2006/relationships/image" Target="../media/image15.png"/><Relationship Id="rId8" Type="http://schemas.openxmlformats.org/officeDocument/2006/relationships/tags" Target="../tags/tag150.xml"/><Relationship Id="rId3" Type="http://schemas.openxmlformats.org/officeDocument/2006/relationships/tags" Target="../tags/tag14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33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2.pn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31.png"/><Relationship Id="rId5" Type="http://schemas.openxmlformats.org/officeDocument/2006/relationships/tags" Target="../tags/tag166.xml"/><Relationship Id="rId10" Type="http://schemas.openxmlformats.org/officeDocument/2006/relationships/image" Target="../media/image20.png"/><Relationship Id="rId4" Type="http://schemas.openxmlformats.org/officeDocument/2006/relationships/tags" Target="../tags/tag165.xml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180.xml"/><Relationship Id="rId18" Type="http://schemas.openxmlformats.org/officeDocument/2006/relationships/tags" Target="../tags/tag185.xml"/><Relationship Id="rId26" Type="http://schemas.openxmlformats.org/officeDocument/2006/relationships/image" Target="../media/image6.png"/><Relationship Id="rId21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tags" Target="../tags/tag174.xml"/><Relationship Id="rId12" Type="http://schemas.openxmlformats.org/officeDocument/2006/relationships/tags" Target="../tags/tag179.xml"/><Relationship Id="rId17" Type="http://schemas.openxmlformats.org/officeDocument/2006/relationships/tags" Target="../tags/tag184.xml"/><Relationship Id="rId25" Type="http://schemas.openxmlformats.org/officeDocument/2006/relationships/image" Target="../media/image5.png"/><Relationship Id="rId33" Type="http://schemas.openxmlformats.org/officeDocument/2006/relationships/image" Target="../media/image13.png"/><Relationship Id="rId2" Type="http://schemas.openxmlformats.org/officeDocument/2006/relationships/tags" Target="../tags/tag169.xml"/><Relationship Id="rId16" Type="http://schemas.openxmlformats.org/officeDocument/2006/relationships/tags" Target="../tags/tag183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9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24" Type="http://schemas.openxmlformats.org/officeDocument/2006/relationships/image" Target="../media/image4.png"/><Relationship Id="rId32" Type="http://schemas.openxmlformats.org/officeDocument/2006/relationships/image" Target="../media/image12.png"/><Relationship Id="rId37" Type="http://schemas.openxmlformats.org/officeDocument/2006/relationships/image" Target="../media/image17.png"/><Relationship Id="rId5" Type="http://schemas.openxmlformats.org/officeDocument/2006/relationships/tags" Target="../tags/tag172.xml"/><Relationship Id="rId15" Type="http://schemas.openxmlformats.org/officeDocument/2006/relationships/tags" Target="../tags/tag182.xml"/><Relationship Id="rId23" Type="http://schemas.openxmlformats.org/officeDocument/2006/relationships/image" Target="../media/image3.png"/><Relationship Id="rId28" Type="http://schemas.openxmlformats.org/officeDocument/2006/relationships/image" Target="../media/image8.png"/><Relationship Id="rId36" Type="http://schemas.openxmlformats.org/officeDocument/2006/relationships/image" Target="../media/image16.png"/><Relationship Id="rId10" Type="http://schemas.openxmlformats.org/officeDocument/2006/relationships/tags" Target="../tags/tag177.xml"/><Relationship Id="rId19" Type="http://schemas.openxmlformats.org/officeDocument/2006/relationships/tags" Target="../tags/tag186.xml"/><Relationship Id="rId31" Type="http://schemas.openxmlformats.org/officeDocument/2006/relationships/image" Target="../media/image11.png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tags" Target="../tags/tag181.xml"/><Relationship Id="rId22" Type="http://schemas.openxmlformats.org/officeDocument/2006/relationships/image" Target="../media/image2.png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35" Type="http://schemas.openxmlformats.org/officeDocument/2006/relationships/image" Target="../media/image15.png"/><Relationship Id="rId8" Type="http://schemas.openxmlformats.org/officeDocument/2006/relationships/tags" Target="../tags/tag175.xml"/><Relationship Id="rId3" Type="http://schemas.openxmlformats.org/officeDocument/2006/relationships/tags" Target="../tags/tag17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35.png"/><Relationship Id="rId3" Type="http://schemas.openxmlformats.org/officeDocument/2006/relationships/tags" Target="../tags/tag189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4.png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6" Type="http://schemas.openxmlformats.org/officeDocument/2006/relationships/tags" Target="../tags/tag192.xml"/><Relationship Id="rId11" Type="http://schemas.openxmlformats.org/officeDocument/2006/relationships/image" Target="../media/image26.png"/><Relationship Id="rId5" Type="http://schemas.openxmlformats.org/officeDocument/2006/relationships/tags" Target="../tags/tag191.xml"/><Relationship Id="rId10" Type="http://schemas.openxmlformats.org/officeDocument/2006/relationships/image" Target="../media/image20.png"/><Relationship Id="rId4" Type="http://schemas.openxmlformats.org/officeDocument/2006/relationships/tags" Target="../tags/tag190.xml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195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6.png"/><Relationship Id="rId2" Type="http://schemas.openxmlformats.org/officeDocument/2006/relationships/tags" Target="../tags/tag194.xml"/><Relationship Id="rId1" Type="http://schemas.openxmlformats.org/officeDocument/2006/relationships/tags" Target="../tags/tag193.xml"/><Relationship Id="rId6" Type="http://schemas.openxmlformats.org/officeDocument/2006/relationships/tags" Target="../tags/tag198.xml"/><Relationship Id="rId11" Type="http://schemas.openxmlformats.org/officeDocument/2006/relationships/image" Target="../media/image35.png"/><Relationship Id="rId5" Type="http://schemas.openxmlformats.org/officeDocument/2006/relationships/tags" Target="../tags/tag197.xml"/><Relationship Id="rId10" Type="http://schemas.openxmlformats.org/officeDocument/2006/relationships/image" Target="../media/image20.png"/><Relationship Id="rId4" Type="http://schemas.openxmlformats.org/officeDocument/2006/relationships/tags" Target="../tags/tag196.xml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211.xml"/><Relationship Id="rId18" Type="http://schemas.openxmlformats.org/officeDocument/2006/relationships/tags" Target="../tags/tag216.xml"/><Relationship Id="rId26" Type="http://schemas.openxmlformats.org/officeDocument/2006/relationships/image" Target="../media/image6.png"/><Relationship Id="rId21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tags" Target="../tags/tag205.xml"/><Relationship Id="rId12" Type="http://schemas.openxmlformats.org/officeDocument/2006/relationships/tags" Target="../tags/tag210.xml"/><Relationship Id="rId17" Type="http://schemas.openxmlformats.org/officeDocument/2006/relationships/tags" Target="../tags/tag215.xml"/><Relationship Id="rId25" Type="http://schemas.openxmlformats.org/officeDocument/2006/relationships/image" Target="../media/image5.png"/><Relationship Id="rId33" Type="http://schemas.openxmlformats.org/officeDocument/2006/relationships/image" Target="../media/image13.png"/><Relationship Id="rId2" Type="http://schemas.openxmlformats.org/officeDocument/2006/relationships/tags" Target="../tags/tag200.xml"/><Relationship Id="rId16" Type="http://schemas.openxmlformats.org/officeDocument/2006/relationships/tags" Target="../tags/tag214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9.png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tags" Target="../tags/tag209.xml"/><Relationship Id="rId24" Type="http://schemas.openxmlformats.org/officeDocument/2006/relationships/image" Target="../media/image4.png"/><Relationship Id="rId32" Type="http://schemas.openxmlformats.org/officeDocument/2006/relationships/image" Target="../media/image12.png"/><Relationship Id="rId37" Type="http://schemas.openxmlformats.org/officeDocument/2006/relationships/image" Target="../media/image17.png"/><Relationship Id="rId5" Type="http://schemas.openxmlformats.org/officeDocument/2006/relationships/tags" Target="../tags/tag203.xml"/><Relationship Id="rId15" Type="http://schemas.openxmlformats.org/officeDocument/2006/relationships/tags" Target="../tags/tag213.xml"/><Relationship Id="rId23" Type="http://schemas.openxmlformats.org/officeDocument/2006/relationships/image" Target="../media/image3.png"/><Relationship Id="rId28" Type="http://schemas.openxmlformats.org/officeDocument/2006/relationships/image" Target="../media/image8.png"/><Relationship Id="rId36" Type="http://schemas.openxmlformats.org/officeDocument/2006/relationships/image" Target="../media/image16.png"/><Relationship Id="rId10" Type="http://schemas.openxmlformats.org/officeDocument/2006/relationships/tags" Target="../tags/tag208.xml"/><Relationship Id="rId19" Type="http://schemas.openxmlformats.org/officeDocument/2006/relationships/tags" Target="../tags/tag217.xml"/><Relationship Id="rId31" Type="http://schemas.openxmlformats.org/officeDocument/2006/relationships/image" Target="../media/image11.png"/><Relationship Id="rId4" Type="http://schemas.openxmlformats.org/officeDocument/2006/relationships/tags" Target="../tags/tag202.xml"/><Relationship Id="rId9" Type="http://schemas.openxmlformats.org/officeDocument/2006/relationships/tags" Target="../tags/tag207.xml"/><Relationship Id="rId14" Type="http://schemas.openxmlformats.org/officeDocument/2006/relationships/tags" Target="../tags/tag212.xml"/><Relationship Id="rId22" Type="http://schemas.openxmlformats.org/officeDocument/2006/relationships/image" Target="../media/image2.png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35" Type="http://schemas.openxmlformats.org/officeDocument/2006/relationships/image" Target="../media/image15.png"/><Relationship Id="rId8" Type="http://schemas.openxmlformats.org/officeDocument/2006/relationships/tags" Target="../tags/tag206.xml"/><Relationship Id="rId3" Type="http://schemas.openxmlformats.org/officeDocument/2006/relationships/tags" Target="../tags/tag20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25.xml"/><Relationship Id="rId13" Type="http://schemas.openxmlformats.org/officeDocument/2006/relationships/image" Target="../media/image37.png"/><Relationship Id="rId3" Type="http://schemas.openxmlformats.org/officeDocument/2006/relationships/tags" Target="../tags/tag220.xml"/><Relationship Id="rId7" Type="http://schemas.openxmlformats.org/officeDocument/2006/relationships/tags" Target="../tags/tag224.xml"/><Relationship Id="rId12" Type="http://schemas.openxmlformats.org/officeDocument/2006/relationships/image" Target="../media/image20.png"/><Relationship Id="rId17" Type="http://schemas.openxmlformats.org/officeDocument/2006/relationships/image" Target="../media/image41.png"/><Relationship Id="rId2" Type="http://schemas.openxmlformats.org/officeDocument/2006/relationships/tags" Target="../tags/tag219.xml"/><Relationship Id="rId16" Type="http://schemas.openxmlformats.org/officeDocument/2006/relationships/image" Target="../media/image40.png"/><Relationship Id="rId1" Type="http://schemas.openxmlformats.org/officeDocument/2006/relationships/tags" Target="../tags/tag218.xml"/><Relationship Id="rId6" Type="http://schemas.openxmlformats.org/officeDocument/2006/relationships/tags" Target="../tags/tag223.xml"/><Relationship Id="rId11" Type="http://schemas.openxmlformats.org/officeDocument/2006/relationships/image" Target="../media/image19.png"/><Relationship Id="rId5" Type="http://schemas.openxmlformats.org/officeDocument/2006/relationships/tags" Target="../tags/tag222.xml"/><Relationship Id="rId15" Type="http://schemas.openxmlformats.org/officeDocument/2006/relationships/image" Target="../media/image39.png"/><Relationship Id="rId10" Type="http://schemas.openxmlformats.org/officeDocument/2006/relationships/image" Target="../media/image18.png"/><Relationship Id="rId4" Type="http://schemas.openxmlformats.org/officeDocument/2006/relationships/tags" Target="../tags/tag221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42.png"/><Relationship Id="rId3" Type="http://schemas.openxmlformats.org/officeDocument/2006/relationships/tags" Target="../tags/tag22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8.png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tags" Target="../tags/tag231.xml"/><Relationship Id="rId11" Type="http://schemas.openxmlformats.org/officeDocument/2006/relationships/image" Target="../media/image37.png"/><Relationship Id="rId5" Type="http://schemas.openxmlformats.org/officeDocument/2006/relationships/tags" Target="../tags/tag230.xml"/><Relationship Id="rId10" Type="http://schemas.openxmlformats.org/officeDocument/2006/relationships/image" Target="../media/image20.png"/><Relationship Id="rId4" Type="http://schemas.openxmlformats.org/officeDocument/2006/relationships/tags" Target="../tags/tag229.xml"/><Relationship Id="rId9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6.png"/><Relationship Id="rId3" Type="http://schemas.openxmlformats.org/officeDocument/2006/relationships/tags" Target="../tags/tag234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4.png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image" Target="../media/image45.png"/><Relationship Id="rId5" Type="http://schemas.openxmlformats.org/officeDocument/2006/relationships/tags" Target="../tags/tag236.xml"/><Relationship Id="rId10" Type="http://schemas.openxmlformats.org/officeDocument/2006/relationships/image" Target="../media/image44.png"/><Relationship Id="rId4" Type="http://schemas.openxmlformats.org/officeDocument/2006/relationships/tags" Target="../tags/tag235.xml"/><Relationship Id="rId9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tags" Target="../tags/tag240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51.pn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image" Target="../media/image50.png"/><Relationship Id="rId5" Type="http://schemas.openxmlformats.org/officeDocument/2006/relationships/tags" Target="../tags/tag242.xml"/><Relationship Id="rId10" Type="http://schemas.openxmlformats.org/officeDocument/2006/relationships/image" Target="../media/image49.png"/><Relationship Id="rId4" Type="http://schemas.openxmlformats.org/officeDocument/2006/relationships/tags" Target="../tags/tag241.xml"/><Relationship Id="rId9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51.xml"/><Relationship Id="rId13" Type="http://schemas.openxmlformats.org/officeDocument/2006/relationships/tags" Target="../tags/tag256.xml"/><Relationship Id="rId18" Type="http://schemas.openxmlformats.org/officeDocument/2006/relationships/image" Target="../media/image51.png"/><Relationship Id="rId26" Type="http://schemas.openxmlformats.org/officeDocument/2006/relationships/image" Target="../media/image59.png"/><Relationship Id="rId3" Type="http://schemas.openxmlformats.org/officeDocument/2006/relationships/tags" Target="../tags/tag246.xml"/><Relationship Id="rId21" Type="http://schemas.openxmlformats.org/officeDocument/2006/relationships/image" Target="../media/image54.png"/><Relationship Id="rId7" Type="http://schemas.openxmlformats.org/officeDocument/2006/relationships/tags" Target="../tags/tag250.xml"/><Relationship Id="rId12" Type="http://schemas.openxmlformats.org/officeDocument/2006/relationships/tags" Target="../tags/tag255.xml"/><Relationship Id="rId17" Type="http://schemas.openxmlformats.org/officeDocument/2006/relationships/image" Target="../media/image50.png"/><Relationship Id="rId25" Type="http://schemas.openxmlformats.org/officeDocument/2006/relationships/image" Target="../media/image58.png"/><Relationship Id="rId2" Type="http://schemas.openxmlformats.org/officeDocument/2006/relationships/tags" Target="../tags/tag245.xml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tags" Target="../tags/tag244.xml"/><Relationship Id="rId6" Type="http://schemas.openxmlformats.org/officeDocument/2006/relationships/tags" Target="../tags/tag249.xml"/><Relationship Id="rId11" Type="http://schemas.openxmlformats.org/officeDocument/2006/relationships/tags" Target="../tags/tag254.xml"/><Relationship Id="rId24" Type="http://schemas.openxmlformats.org/officeDocument/2006/relationships/image" Target="../media/image57.png"/><Relationship Id="rId5" Type="http://schemas.openxmlformats.org/officeDocument/2006/relationships/tags" Target="../tags/tag248.xml"/><Relationship Id="rId15" Type="http://schemas.openxmlformats.org/officeDocument/2006/relationships/image" Target="../media/image48.png"/><Relationship Id="rId23" Type="http://schemas.openxmlformats.org/officeDocument/2006/relationships/image" Target="../media/image56.png"/><Relationship Id="rId10" Type="http://schemas.openxmlformats.org/officeDocument/2006/relationships/tags" Target="../tags/tag253.xml"/><Relationship Id="rId19" Type="http://schemas.openxmlformats.org/officeDocument/2006/relationships/image" Target="../media/image52.png"/><Relationship Id="rId4" Type="http://schemas.openxmlformats.org/officeDocument/2006/relationships/tags" Target="../tags/tag247.xml"/><Relationship Id="rId9" Type="http://schemas.openxmlformats.org/officeDocument/2006/relationships/tags" Target="../tags/tag252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55.png"/><Relationship Id="rId27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64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52.png"/><Relationship Id="rId3" Type="http://schemas.openxmlformats.org/officeDocument/2006/relationships/tags" Target="../tags/tag259.xml"/><Relationship Id="rId21" Type="http://schemas.openxmlformats.org/officeDocument/2006/relationships/image" Target="../media/image63.png"/><Relationship Id="rId7" Type="http://schemas.openxmlformats.org/officeDocument/2006/relationships/tags" Target="../tags/tag263.xml"/><Relationship Id="rId12" Type="http://schemas.openxmlformats.org/officeDocument/2006/relationships/tags" Target="../tags/tag268.xml"/><Relationship Id="rId17" Type="http://schemas.openxmlformats.org/officeDocument/2006/relationships/image" Target="../media/image51.png"/><Relationship Id="rId25" Type="http://schemas.openxmlformats.org/officeDocument/2006/relationships/image" Target="../media/image65.png"/><Relationship Id="rId2" Type="http://schemas.openxmlformats.org/officeDocument/2006/relationships/tags" Target="../tags/tag258.xml"/><Relationship Id="rId16" Type="http://schemas.openxmlformats.org/officeDocument/2006/relationships/image" Target="../media/image50.png"/><Relationship Id="rId20" Type="http://schemas.openxmlformats.org/officeDocument/2006/relationships/image" Target="../media/image62.png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11" Type="http://schemas.openxmlformats.org/officeDocument/2006/relationships/tags" Target="../tags/tag267.xml"/><Relationship Id="rId24" Type="http://schemas.openxmlformats.org/officeDocument/2006/relationships/image" Target="../media/image64.png"/><Relationship Id="rId5" Type="http://schemas.openxmlformats.org/officeDocument/2006/relationships/tags" Target="../tags/tag261.xml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10" Type="http://schemas.openxmlformats.org/officeDocument/2006/relationships/tags" Target="../tags/tag266.xml"/><Relationship Id="rId19" Type="http://schemas.openxmlformats.org/officeDocument/2006/relationships/image" Target="../media/image61.png"/><Relationship Id="rId4" Type="http://schemas.openxmlformats.org/officeDocument/2006/relationships/tags" Target="../tags/tag260.xml"/><Relationship Id="rId9" Type="http://schemas.openxmlformats.org/officeDocument/2006/relationships/tags" Target="../tags/tag265.xml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271.xml"/><Relationship Id="rId7" Type="http://schemas.openxmlformats.org/officeDocument/2006/relationships/image" Target="../media/image66.png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70.png"/><Relationship Id="rId5" Type="http://schemas.openxmlformats.org/officeDocument/2006/relationships/tags" Target="../tags/tag273.xml"/><Relationship Id="rId10" Type="http://schemas.openxmlformats.org/officeDocument/2006/relationships/image" Target="../media/image69.png"/><Relationship Id="rId4" Type="http://schemas.openxmlformats.org/officeDocument/2006/relationships/tags" Target="../tags/tag272.xml"/><Relationship Id="rId9" Type="http://schemas.openxmlformats.org/officeDocument/2006/relationships/image" Target="../media/image6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276.xml"/><Relationship Id="rId7" Type="http://schemas.openxmlformats.org/officeDocument/2006/relationships/image" Target="../media/image71.png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image" Target="../media/image70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77.xml"/><Relationship Id="rId9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285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77.png"/><Relationship Id="rId3" Type="http://schemas.openxmlformats.org/officeDocument/2006/relationships/tags" Target="../tags/tag280.xml"/><Relationship Id="rId21" Type="http://schemas.openxmlformats.org/officeDocument/2006/relationships/image" Target="../media/image80.png"/><Relationship Id="rId7" Type="http://schemas.openxmlformats.org/officeDocument/2006/relationships/tags" Target="../tags/tag284.xml"/><Relationship Id="rId12" Type="http://schemas.openxmlformats.org/officeDocument/2006/relationships/tags" Target="../tags/tag289.xml"/><Relationship Id="rId17" Type="http://schemas.openxmlformats.org/officeDocument/2006/relationships/image" Target="../media/image76.png"/><Relationship Id="rId2" Type="http://schemas.openxmlformats.org/officeDocument/2006/relationships/tags" Target="../tags/tag279.xml"/><Relationship Id="rId16" Type="http://schemas.openxmlformats.org/officeDocument/2006/relationships/image" Target="../media/image75.png"/><Relationship Id="rId20" Type="http://schemas.openxmlformats.org/officeDocument/2006/relationships/image" Target="../media/image79.png"/><Relationship Id="rId1" Type="http://schemas.openxmlformats.org/officeDocument/2006/relationships/tags" Target="../tags/tag278.xml"/><Relationship Id="rId6" Type="http://schemas.openxmlformats.org/officeDocument/2006/relationships/tags" Target="../tags/tag283.xml"/><Relationship Id="rId11" Type="http://schemas.openxmlformats.org/officeDocument/2006/relationships/tags" Target="../tags/tag288.xml"/><Relationship Id="rId24" Type="http://schemas.openxmlformats.org/officeDocument/2006/relationships/image" Target="../media/image83.png"/><Relationship Id="rId5" Type="http://schemas.openxmlformats.org/officeDocument/2006/relationships/tags" Target="../tags/tag282.xml"/><Relationship Id="rId15" Type="http://schemas.openxmlformats.org/officeDocument/2006/relationships/image" Target="../media/image74.png"/><Relationship Id="rId23" Type="http://schemas.openxmlformats.org/officeDocument/2006/relationships/image" Target="../media/image82.png"/><Relationship Id="rId10" Type="http://schemas.openxmlformats.org/officeDocument/2006/relationships/tags" Target="../tags/tag287.xml"/><Relationship Id="rId19" Type="http://schemas.openxmlformats.org/officeDocument/2006/relationships/image" Target="../media/image78.png"/><Relationship Id="rId4" Type="http://schemas.openxmlformats.org/officeDocument/2006/relationships/tags" Target="../tags/tag281.xml"/><Relationship Id="rId9" Type="http://schemas.openxmlformats.org/officeDocument/2006/relationships/tags" Target="../tags/tag286.xml"/><Relationship Id="rId14" Type="http://schemas.openxmlformats.org/officeDocument/2006/relationships/image" Target="../media/image73.png"/><Relationship Id="rId22" Type="http://schemas.openxmlformats.org/officeDocument/2006/relationships/image" Target="../media/image81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tags" Target="../tags/tag302.xml"/><Relationship Id="rId18" Type="http://schemas.openxmlformats.org/officeDocument/2006/relationships/tags" Target="../tags/tag307.xml"/><Relationship Id="rId26" Type="http://schemas.openxmlformats.org/officeDocument/2006/relationships/image" Target="../media/image6.png"/><Relationship Id="rId21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tags" Target="../tags/tag296.xml"/><Relationship Id="rId12" Type="http://schemas.openxmlformats.org/officeDocument/2006/relationships/tags" Target="../tags/tag301.xml"/><Relationship Id="rId17" Type="http://schemas.openxmlformats.org/officeDocument/2006/relationships/tags" Target="../tags/tag306.xml"/><Relationship Id="rId25" Type="http://schemas.openxmlformats.org/officeDocument/2006/relationships/image" Target="../media/image5.png"/><Relationship Id="rId33" Type="http://schemas.openxmlformats.org/officeDocument/2006/relationships/image" Target="../media/image13.png"/><Relationship Id="rId2" Type="http://schemas.openxmlformats.org/officeDocument/2006/relationships/tags" Target="../tags/tag291.xml"/><Relationship Id="rId16" Type="http://schemas.openxmlformats.org/officeDocument/2006/relationships/tags" Target="../tags/tag305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9.png"/><Relationship Id="rId1" Type="http://schemas.openxmlformats.org/officeDocument/2006/relationships/tags" Target="../tags/tag290.xml"/><Relationship Id="rId6" Type="http://schemas.openxmlformats.org/officeDocument/2006/relationships/tags" Target="../tags/tag295.xml"/><Relationship Id="rId11" Type="http://schemas.openxmlformats.org/officeDocument/2006/relationships/tags" Target="../tags/tag300.xml"/><Relationship Id="rId24" Type="http://schemas.openxmlformats.org/officeDocument/2006/relationships/image" Target="../media/image4.png"/><Relationship Id="rId32" Type="http://schemas.openxmlformats.org/officeDocument/2006/relationships/image" Target="../media/image12.png"/><Relationship Id="rId37" Type="http://schemas.openxmlformats.org/officeDocument/2006/relationships/image" Target="../media/image17.png"/><Relationship Id="rId5" Type="http://schemas.openxmlformats.org/officeDocument/2006/relationships/tags" Target="../tags/tag294.xml"/><Relationship Id="rId15" Type="http://schemas.openxmlformats.org/officeDocument/2006/relationships/tags" Target="../tags/tag304.xml"/><Relationship Id="rId23" Type="http://schemas.openxmlformats.org/officeDocument/2006/relationships/image" Target="../media/image3.png"/><Relationship Id="rId28" Type="http://schemas.openxmlformats.org/officeDocument/2006/relationships/image" Target="../media/image8.png"/><Relationship Id="rId36" Type="http://schemas.openxmlformats.org/officeDocument/2006/relationships/image" Target="../media/image16.png"/><Relationship Id="rId10" Type="http://schemas.openxmlformats.org/officeDocument/2006/relationships/tags" Target="../tags/tag299.xml"/><Relationship Id="rId19" Type="http://schemas.openxmlformats.org/officeDocument/2006/relationships/tags" Target="../tags/tag308.xml"/><Relationship Id="rId31" Type="http://schemas.openxmlformats.org/officeDocument/2006/relationships/image" Target="../media/image11.png"/><Relationship Id="rId4" Type="http://schemas.openxmlformats.org/officeDocument/2006/relationships/tags" Target="../tags/tag293.xml"/><Relationship Id="rId9" Type="http://schemas.openxmlformats.org/officeDocument/2006/relationships/tags" Target="../tags/tag298.xml"/><Relationship Id="rId14" Type="http://schemas.openxmlformats.org/officeDocument/2006/relationships/tags" Target="../tags/tag303.xml"/><Relationship Id="rId22" Type="http://schemas.openxmlformats.org/officeDocument/2006/relationships/image" Target="../media/image2.png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35" Type="http://schemas.openxmlformats.org/officeDocument/2006/relationships/image" Target="../media/image15.png"/><Relationship Id="rId8" Type="http://schemas.openxmlformats.org/officeDocument/2006/relationships/tags" Target="../tags/tag297.xml"/><Relationship Id="rId3" Type="http://schemas.openxmlformats.org/officeDocument/2006/relationships/tags" Target="../tags/tag29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13" Type="http://schemas.openxmlformats.org/officeDocument/2006/relationships/tags" Target="../tags/tag321.xml"/><Relationship Id="rId18" Type="http://schemas.openxmlformats.org/officeDocument/2006/relationships/image" Target="../media/image78.png"/><Relationship Id="rId3" Type="http://schemas.openxmlformats.org/officeDocument/2006/relationships/tags" Target="../tags/tag311.xml"/><Relationship Id="rId21" Type="http://schemas.openxmlformats.org/officeDocument/2006/relationships/image" Target="../media/image89.png"/><Relationship Id="rId7" Type="http://schemas.openxmlformats.org/officeDocument/2006/relationships/tags" Target="../tags/tag315.xml"/><Relationship Id="rId12" Type="http://schemas.openxmlformats.org/officeDocument/2006/relationships/tags" Target="../tags/tag320.xml"/><Relationship Id="rId17" Type="http://schemas.openxmlformats.org/officeDocument/2006/relationships/image" Target="../media/image86.png"/><Relationship Id="rId2" Type="http://schemas.openxmlformats.org/officeDocument/2006/relationships/tags" Target="../tags/tag310.xml"/><Relationship Id="rId16" Type="http://schemas.openxmlformats.org/officeDocument/2006/relationships/image" Target="../media/image85.png"/><Relationship Id="rId20" Type="http://schemas.openxmlformats.org/officeDocument/2006/relationships/image" Target="../media/image88.png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tags" Target="../tags/tag319.xml"/><Relationship Id="rId24" Type="http://schemas.openxmlformats.org/officeDocument/2006/relationships/image" Target="../media/image92.png"/><Relationship Id="rId5" Type="http://schemas.openxmlformats.org/officeDocument/2006/relationships/tags" Target="../tags/tag313.xml"/><Relationship Id="rId15" Type="http://schemas.openxmlformats.org/officeDocument/2006/relationships/image" Target="../media/image84.png"/><Relationship Id="rId23" Type="http://schemas.openxmlformats.org/officeDocument/2006/relationships/image" Target="../media/image91.png"/><Relationship Id="rId10" Type="http://schemas.openxmlformats.org/officeDocument/2006/relationships/tags" Target="../tags/tag318.xml"/><Relationship Id="rId19" Type="http://schemas.openxmlformats.org/officeDocument/2006/relationships/image" Target="../media/image87.png"/><Relationship Id="rId4" Type="http://schemas.openxmlformats.org/officeDocument/2006/relationships/tags" Target="../tags/tag312.xml"/><Relationship Id="rId9" Type="http://schemas.openxmlformats.org/officeDocument/2006/relationships/tags" Target="../tags/tag317.xml"/><Relationship Id="rId14" Type="http://schemas.openxmlformats.org/officeDocument/2006/relationships/slideLayout" Target="../slideLayouts/slideLayout7.xml"/><Relationship Id="rId22" Type="http://schemas.openxmlformats.org/officeDocument/2006/relationships/image" Target="../media/image9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29.xml"/><Relationship Id="rId13" Type="http://schemas.openxmlformats.org/officeDocument/2006/relationships/image" Target="../media/image78.png"/><Relationship Id="rId18" Type="http://schemas.openxmlformats.org/officeDocument/2006/relationships/image" Target="../media/image94.png"/><Relationship Id="rId3" Type="http://schemas.openxmlformats.org/officeDocument/2006/relationships/tags" Target="../tags/tag324.xml"/><Relationship Id="rId7" Type="http://schemas.openxmlformats.org/officeDocument/2006/relationships/tags" Target="../tags/tag328.xml"/><Relationship Id="rId12" Type="http://schemas.openxmlformats.org/officeDocument/2006/relationships/image" Target="../media/image90.png"/><Relationship Id="rId17" Type="http://schemas.openxmlformats.org/officeDocument/2006/relationships/image" Target="../media/image93.png"/><Relationship Id="rId2" Type="http://schemas.openxmlformats.org/officeDocument/2006/relationships/tags" Target="../tags/tag323.xml"/><Relationship Id="rId16" Type="http://schemas.openxmlformats.org/officeDocument/2006/relationships/image" Target="../media/image92.png"/><Relationship Id="rId1" Type="http://schemas.openxmlformats.org/officeDocument/2006/relationships/tags" Target="../tags/tag322.xml"/><Relationship Id="rId6" Type="http://schemas.openxmlformats.org/officeDocument/2006/relationships/tags" Target="../tags/tag327.xml"/><Relationship Id="rId11" Type="http://schemas.openxmlformats.org/officeDocument/2006/relationships/image" Target="../media/image89.png"/><Relationship Id="rId5" Type="http://schemas.openxmlformats.org/officeDocument/2006/relationships/tags" Target="../tags/tag326.xml"/><Relationship Id="rId15" Type="http://schemas.openxmlformats.org/officeDocument/2006/relationships/image" Target="../media/image88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95.png"/><Relationship Id="rId4" Type="http://schemas.openxmlformats.org/officeDocument/2006/relationships/tags" Target="../tags/tag325.xml"/><Relationship Id="rId9" Type="http://schemas.openxmlformats.org/officeDocument/2006/relationships/tags" Target="../tags/tag330.xml"/><Relationship Id="rId14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343.xml"/><Relationship Id="rId18" Type="http://schemas.openxmlformats.org/officeDocument/2006/relationships/tags" Target="../tags/tag348.xml"/><Relationship Id="rId26" Type="http://schemas.openxmlformats.org/officeDocument/2006/relationships/image" Target="../media/image93.png"/><Relationship Id="rId3" Type="http://schemas.openxmlformats.org/officeDocument/2006/relationships/tags" Target="../tags/tag333.xml"/><Relationship Id="rId21" Type="http://schemas.openxmlformats.org/officeDocument/2006/relationships/image" Target="../media/image90.png"/><Relationship Id="rId7" Type="http://schemas.openxmlformats.org/officeDocument/2006/relationships/tags" Target="../tags/tag337.xml"/><Relationship Id="rId12" Type="http://schemas.openxmlformats.org/officeDocument/2006/relationships/tags" Target="../tags/tag342.xml"/><Relationship Id="rId17" Type="http://schemas.openxmlformats.org/officeDocument/2006/relationships/tags" Target="../tags/tag347.xml"/><Relationship Id="rId25" Type="http://schemas.openxmlformats.org/officeDocument/2006/relationships/image" Target="../media/image92.png"/><Relationship Id="rId33" Type="http://schemas.openxmlformats.org/officeDocument/2006/relationships/image" Target="../media/image100.png"/><Relationship Id="rId2" Type="http://schemas.openxmlformats.org/officeDocument/2006/relationships/tags" Target="../tags/tag332.xml"/><Relationship Id="rId16" Type="http://schemas.openxmlformats.org/officeDocument/2006/relationships/tags" Target="../tags/tag346.xml"/><Relationship Id="rId20" Type="http://schemas.openxmlformats.org/officeDocument/2006/relationships/image" Target="../media/image89.png"/><Relationship Id="rId29" Type="http://schemas.openxmlformats.org/officeDocument/2006/relationships/image" Target="../media/image34.png"/><Relationship Id="rId1" Type="http://schemas.openxmlformats.org/officeDocument/2006/relationships/tags" Target="../tags/tag331.xml"/><Relationship Id="rId6" Type="http://schemas.openxmlformats.org/officeDocument/2006/relationships/tags" Target="../tags/tag336.xml"/><Relationship Id="rId11" Type="http://schemas.openxmlformats.org/officeDocument/2006/relationships/tags" Target="../tags/tag341.xml"/><Relationship Id="rId24" Type="http://schemas.openxmlformats.org/officeDocument/2006/relationships/image" Target="../media/image88.png"/><Relationship Id="rId32" Type="http://schemas.openxmlformats.org/officeDocument/2006/relationships/image" Target="../media/image99.png"/><Relationship Id="rId5" Type="http://schemas.openxmlformats.org/officeDocument/2006/relationships/tags" Target="../tags/tag335.xml"/><Relationship Id="rId15" Type="http://schemas.openxmlformats.org/officeDocument/2006/relationships/tags" Target="../tags/tag345.xml"/><Relationship Id="rId23" Type="http://schemas.openxmlformats.org/officeDocument/2006/relationships/image" Target="../media/image86.png"/><Relationship Id="rId28" Type="http://schemas.openxmlformats.org/officeDocument/2006/relationships/image" Target="../media/image96.png"/><Relationship Id="rId10" Type="http://schemas.openxmlformats.org/officeDocument/2006/relationships/tags" Target="../tags/tag340.xml"/><Relationship Id="rId19" Type="http://schemas.openxmlformats.org/officeDocument/2006/relationships/slideLayout" Target="../slideLayouts/slideLayout7.xml"/><Relationship Id="rId31" Type="http://schemas.openxmlformats.org/officeDocument/2006/relationships/image" Target="../media/image98.png"/><Relationship Id="rId4" Type="http://schemas.openxmlformats.org/officeDocument/2006/relationships/tags" Target="../tags/tag334.xml"/><Relationship Id="rId9" Type="http://schemas.openxmlformats.org/officeDocument/2006/relationships/tags" Target="../tags/tag339.xml"/><Relationship Id="rId14" Type="http://schemas.openxmlformats.org/officeDocument/2006/relationships/tags" Target="../tags/tag344.xml"/><Relationship Id="rId22" Type="http://schemas.openxmlformats.org/officeDocument/2006/relationships/image" Target="../media/image78.png"/><Relationship Id="rId27" Type="http://schemas.openxmlformats.org/officeDocument/2006/relationships/image" Target="../media/image94.png"/><Relationship Id="rId30" Type="http://schemas.openxmlformats.org/officeDocument/2006/relationships/image" Target="../media/image97.png"/><Relationship Id="rId8" Type="http://schemas.openxmlformats.org/officeDocument/2006/relationships/tags" Target="../tags/tag33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03.png"/><Relationship Id="rId3" Type="http://schemas.openxmlformats.org/officeDocument/2006/relationships/tags" Target="../tags/tag351.xml"/><Relationship Id="rId7" Type="http://schemas.openxmlformats.org/officeDocument/2006/relationships/tags" Target="../tags/tag355.xml"/><Relationship Id="rId12" Type="http://schemas.openxmlformats.org/officeDocument/2006/relationships/image" Target="../media/image102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tags" Target="../tags/tag354.xml"/><Relationship Id="rId11" Type="http://schemas.openxmlformats.org/officeDocument/2006/relationships/image" Target="../media/image101.png"/><Relationship Id="rId5" Type="http://schemas.openxmlformats.org/officeDocument/2006/relationships/tags" Target="../tags/tag353.xml"/><Relationship Id="rId15" Type="http://schemas.openxmlformats.org/officeDocument/2006/relationships/image" Target="../media/image104.png"/><Relationship Id="rId10" Type="http://schemas.openxmlformats.org/officeDocument/2006/relationships/image" Target="../media/image52.png"/><Relationship Id="rId4" Type="http://schemas.openxmlformats.org/officeDocument/2006/relationships/tags" Target="../tags/tag352.xml"/><Relationship Id="rId9" Type="http://schemas.openxmlformats.org/officeDocument/2006/relationships/image" Target="../media/image51.png"/><Relationship Id="rId1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tags" Target="../tags/tag35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05.png"/><Relationship Id="rId2" Type="http://schemas.openxmlformats.org/officeDocument/2006/relationships/tags" Target="../tags/tag357.xml"/><Relationship Id="rId1" Type="http://schemas.openxmlformats.org/officeDocument/2006/relationships/tags" Target="../tags/tag356.xml"/><Relationship Id="rId6" Type="http://schemas.openxmlformats.org/officeDocument/2006/relationships/tags" Target="../tags/tag361.xml"/><Relationship Id="rId11" Type="http://schemas.openxmlformats.org/officeDocument/2006/relationships/image" Target="../media/image102.png"/><Relationship Id="rId5" Type="http://schemas.openxmlformats.org/officeDocument/2006/relationships/tags" Target="../tags/tag360.xml"/><Relationship Id="rId10" Type="http://schemas.openxmlformats.org/officeDocument/2006/relationships/image" Target="../media/image101.png"/><Relationship Id="rId4" Type="http://schemas.openxmlformats.org/officeDocument/2006/relationships/tags" Target="../tags/tag359.xml"/><Relationship Id="rId9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6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07.png"/><Relationship Id="rId3" Type="http://schemas.openxmlformats.org/officeDocument/2006/relationships/tags" Target="../tags/tag364.xml"/><Relationship Id="rId21" Type="http://schemas.openxmlformats.org/officeDocument/2006/relationships/image" Target="../media/image90.png"/><Relationship Id="rId7" Type="http://schemas.openxmlformats.org/officeDocument/2006/relationships/tags" Target="../tags/tag368.xml"/><Relationship Id="rId12" Type="http://schemas.openxmlformats.org/officeDocument/2006/relationships/tags" Target="../tags/tag373.xml"/><Relationship Id="rId17" Type="http://schemas.openxmlformats.org/officeDocument/2006/relationships/image" Target="../media/image91.png"/><Relationship Id="rId2" Type="http://schemas.openxmlformats.org/officeDocument/2006/relationships/tags" Target="../tags/tag363.xml"/><Relationship Id="rId16" Type="http://schemas.openxmlformats.org/officeDocument/2006/relationships/image" Target="../media/image86.png"/><Relationship Id="rId20" Type="http://schemas.openxmlformats.org/officeDocument/2006/relationships/image" Target="../media/image89.png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11" Type="http://schemas.openxmlformats.org/officeDocument/2006/relationships/tags" Target="../tags/tag372.xml"/><Relationship Id="rId5" Type="http://schemas.openxmlformats.org/officeDocument/2006/relationships/tags" Target="../tags/tag366.xml"/><Relationship Id="rId15" Type="http://schemas.openxmlformats.org/officeDocument/2006/relationships/image" Target="../media/image106.png"/><Relationship Id="rId10" Type="http://schemas.openxmlformats.org/officeDocument/2006/relationships/tags" Target="../tags/tag371.xml"/><Relationship Id="rId19" Type="http://schemas.openxmlformats.org/officeDocument/2006/relationships/image" Target="../media/image88.png"/><Relationship Id="rId4" Type="http://schemas.openxmlformats.org/officeDocument/2006/relationships/tags" Target="../tags/tag365.xml"/><Relationship Id="rId9" Type="http://schemas.openxmlformats.org/officeDocument/2006/relationships/tags" Target="../tags/tag370.xml"/><Relationship Id="rId14" Type="http://schemas.openxmlformats.org/officeDocument/2006/relationships/image" Target="../media/image84.png"/><Relationship Id="rId22" Type="http://schemas.openxmlformats.org/officeDocument/2006/relationships/image" Target="../media/image92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tags" Target="../tags/tag386.xml"/><Relationship Id="rId18" Type="http://schemas.openxmlformats.org/officeDocument/2006/relationships/tags" Target="../tags/tag391.xml"/><Relationship Id="rId26" Type="http://schemas.openxmlformats.org/officeDocument/2006/relationships/image" Target="../media/image93.png"/><Relationship Id="rId39" Type="http://schemas.openxmlformats.org/officeDocument/2006/relationships/image" Target="../media/image46.png"/><Relationship Id="rId21" Type="http://schemas.openxmlformats.org/officeDocument/2006/relationships/tags" Target="../tags/tag394.xml"/><Relationship Id="rId34" Type="http://schemas.openxmlformats.org/officeDocument/2006/relationships/image" Target="../media/image92.png"/><Relationship Id="rId7" Type="http://schemas.openxmlformats.org/officeDocument/2006/relationships/tags" Target="../tags/tag380.xml"/><Relationship Id="rId12" Type="http://schemas.openxmlformats.org/officeDocument/2006/relationships/tags" Target="../tags/tag385.xml"/><Relationship Id="rId17" Type="http://schemas.openxmlformats.org/officeDocument/2006/relationships/tags" Target="../tags/tag390.xml"/><Relationship Id="rId25" Type="http://schemas.openxmlformats.org/officeDocument/2006/relationships/image" Target="../media/image90.png"/><Relationship Id="rId33" Type="http://schemas.openxmlformats.org/officeDocument/2006/relationships/image" Target="../media/image88.png"/><Relationship Id="rId38" Type="http://schemas.openxmlformats.org/officeDocument/2006/relationships/image" Target="../media/image114.png"/><Relationship Id="rId2" Type="http://schemas.openxmlformats.org/officeDocument/2006/relationships/tags" Target="../tags/tag375.xml"/><Relationship Id="rId16" Type="http://schemas.openxmlformats.org/officeDocument/2006/relationships/tags" Target="../tags/tag389.xml"/><Relationship Id="rId20" Type="http://schemas.openxmlformats.org/officeDocument/2006/relationships/tags" Target="../tags/tag393.xml"/><Relationship Id="rId29" Type="http://schemas.openxmlformats.org/officeDocument/2006/relationships/image" Target="../media/image109.png"/><Relationship Id="rId1" Type="http://schemas.openxmlformats.org/officeDocument/2006/relationships/tags" Target="../tags/tag374.xml"/><Relationship Id="rId6" Type="http://schemas.openxmlformats.org/officeDocument/2006/relationships/tags" Target="../tags/tag379.xml"/><Relationship Id="rId11" Type="http://schemas.openxmlformats.org/officeDocument/2006/relationships/tags" Target="../tags/tag384.xml"/><Relationship Id="rId24" Type="http://schemas.openxmlformats.org/officeDocument/2006/relationships/image" Target="../media/image89.png"/><Relationship Id="rId32" Type="http://schemas.openxmlformats.org/officeDocument/2006/relationships/image" Target="../media/image86.png"/><Relationship Id="rId37" Type="http://schemas.openxmlformats.org/officeDocument/2006/relationships/image" Target="../media/image113.png"/><Relationship Id="rId40" Type="http://schemas.openxmlformats.org/officeDocument/2006/relationships/image" Target="../media/image115.png"/><Relationship Id="rId5" Type="http://schemas.openxmlformats.org/officeDocument/2006/relationships/tags" Target="../tags/tag378.xml"/><Relationship Id="rId15" Type="http://schemas.openxmlformats.org/officeDocument/2006/relationships/tags" Target="../tags/tag388.xml"/><Relationship Id="rId23" Type="http://schemas.openxmlformats.org/officeDocument/2006/relationships/slideLayout" Target="../slideLayouts/slideLayout7.xml"/><Relationship Id="rId28" Type="http://schemas.openxmlformats.org/officeDocument/2006/relationships/image" Target="../media/image34.png"/><Relationship Id="rId36" Type="http://schemas.openxmlformats.org/officeDocument/2006/relationships/image" Target="../media/image112.png"/><Relationship Id="rId10" Type="http://schemas.openxmlformats.org/officeDocument/2006/relationships/tags" Target="../tags/tag383.xml"/><Relationship Id="rId19" Type="http://schemas.openxmlformats.org/officeDocument/2006/relationships/tags" Target="../tags/tag392.xml"/><Relationship Id="rId31" Type="http://schemas.openxmlformats.org/officeDocument/2006/relationships/image" Target="../media/image91.png"/><Relationship Id="rId4" Type="http://schemas.openxmlformats.org/officeDocument/2006/relationships/tags" Target="../tags/tag377.xml"/><Relationship Id="rId9" Type="http://schemas.openxmlformats.org/officeDocument/2006/relationships/tags" Target="../tags/tag382.xml"/><Relationship Id="rId14" Type="http://schemas.openxmlformats.org/officeDocument/2006/relationships/tags" Target="../tags/tag387.xml"/><Relationship Id="rId22" Type="http://schemas.openxmlformats.org/officeDocument/2006/relationships/tags" Target="../tags/tag395.xml"/><Relationship Id="rId27" Type="http://schemas.openxmlformats.org/officeDocument/2006/relationships/image" Target="../media/image108.png"/><Relationship Id="rId30" Type="http://schemas.openxmlformats.org/officeDocument/2006/relationships/image" Target="../media/image110.png"/><Relationship Id="rId35" Type="http://schemas.openxmlformats.org/officeDocument/2006/relationships/image" Target="../media/image111.png"/><Relationship Id="rId8" Type="http://schemas.openxmlformats.org/officeDocument/2006/relationships/tags" Target="../tags/tag381.xml"/><Relationship Id="rId3" Type="http://schemas.openxmlformats.org/officeDocument/2006/relationships/tags" Target="../tags/tag37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tags" Target="../tags/tag398.xml"/><Relationship Id="rId7" Type="http://schemas.openxmlformats.org/officeDocument/2006/relationships/image" Target="../media/image86.png"/><Relationship Id="rId2" Type="http://schemas.openxmlformats.org/officeDocument/2006/relationships/tags" Target="../tags/tag397.xml"/><Relationship Id="rId1" Type="http://schemas.openxmlformats.org/officeDocument/2006/relationships/tags" Target="../tags/tag396.xml"/><Relationship Id="rId6" Type="http://schemas.openxmlformats.org/officeDocument/2006/relationships/image" Target="../media/image91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99.xml"/><Relationship Id="rId9" Type="http://schemas.openxmlformats.org/officeDocument/2006/relationships/image" Target="../media/image11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tags" Target="../tags/tag402.xml"/><Relationship Id="rId7" Type="http://schemas.openxmlformats.org/officeDocument/2006/relationships/image" Target="../media/image86.png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6" Type="http://schemas.openxmlformats.org/officeDocument/2006/relationships/image" Target="../media/image91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03.xml"/><Relationship Id="rId9" Type="http://schemas.openxmlformats.org/officeDocument/2006/relationships/image" Target="../media/image119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tags" Target="../tags/tag406.xml"/><Relationship Id="rId7" Type="http://schemas.openxmlformats.org/officeDocument/2006/relationships/image" Target="../media/image91.png"/><Relationship Id="rId2" Type="http://schemas.openxmlformats.org/officeDocument/2006/relationships/tags" Target="../tags/tag405.xml"/><Relationship Id="rId1" Type="http://schemas.openxmlformats.org/officeDocument/2006/relationships/tags" Target="../tags/tag404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88.png"/><Relationship Id="rId5" Type="http://schemas.openxmlformats.org/officeDocument/2006/relationships/tags" Target="../tags/tag408.xml"/><Relationship Id="rId10" Type="http://schemas.openxmlformats.org/officeDocument/2006/relationships/image" Target="../media/image119.png"/><Relationship Id="rId4" Type="http://schemas.openxmlformats.org/officeDocument/2006/relationships/tags" Target="../tags/tag407.xml"/><Relationship Id="rId9" Type="http://schemas.openxmlformats.org/officeDocument/2006/relationships/image" Target="../media/image11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tags" Target="../tags/tag411.xml"/><Relationship Id="rId7" Type="http://schemas.openxmlformats.org/officeDocument/2006/relationships/image" Target="../media/image52.png"/><Relationship Id="rId2" Type="http://schemas.openxmlformats.org/officeDocument/2006/relationships/tags" Target="../tags/tag410.xml"/><Relationship Id="rId1" Type="http://schemas.openxmlformats.org/officeDocument/2006/relationships/tags" Target="../tags/tag409.xml"/><Relationship Id="rId6" Type="http://schemas.openxmlformats.org/officeDocument/2006/relationships/image" Target="../media/image5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12.xml"/><Relationship Id="rId9" Type="http://schemas.openxmlformats.org/officeDocument/2006/relationships/image" Target="../media/image12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10.png"/><Relationship Id="rId3" Type="http://schemas.openxmlformats.org/officeDocument/2006/relationships/tags" Target="../tags/tag415.xml"/><Relationship Id="rId7" Type="http://schemas.openxmlformats.org/officeDocument/2006/relationships/tags" Target="../tags/tag419.xml"/><Relationship Id="rId12" Type="http://schemas.openxmlformats.org/officeDocument/2006/relationships/image" Target="../media/image122.png"/><Relationship Id="rId2" Type="http://schemas.openxmlformats.org/officeDocument/2006/relationships/tags" Target="../tags/tag414.xml"/><Relationship Id="rId1" Type="http://schemas.openxmlformats.org/officeDocument/2006/relationships/tags" Target="../tags/tag413.xml"/><Relationship Id="rId6" Type="http://schemas.openxmlformats.org/officeDocument/2006/relationships/tags" Target="../tags/tag418.xml"/><Relationship Id="rId11" Type="http://schemas.openxmlformats.org/officeDocument/2006/relationships/image" Target="../media/image121.png"/><Relationship Id="rId5" Type="http://schemas.openxmlformats.org/officeDocument/2006/relationships/tags" Target="../tags/tag417.xml"/><Relationship Id="rId15" Type="http://schemas.openxmlformats.org/officeDocument/2006/relationships/image" Target="../media/image116.png"/><Relationship Id="rId10" Type="http://schemas.openxmlformats.org/officeDocument/2006/relationships/image" Target="../media/image52.png"/><Relationship Id="rId4" Type="http://schemas.openxmlformats.org/officeDocument/2006/relationships/tags" Target="../tags/tag416.xml"/><Relationship Id="rId9" Type="http://schemas.openxmlformats.org/officeDocument/2006/relationships/image" Target="../media/image51.png"/><Relationship Id="rId14" Type="http://schemas.openxmlformats.org/officeDocument/2006/relationships/image" Target="../media/image10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10.png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12" Type="http://schemas.openxmlformats.org/officeDocument/2006/relationships/image" Target="../media/image123.png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11" Type="http://schemas.openxmlformats.org/officeDocument/2006/relationships/image" Target="../media/image121.png"/><Relationship Id="rId5" Type="http://schemas.openxmlformats.org/officeDocument/2006/relationships/tags" Target="../tags/tag424.xml"/><Relationship Id="rId15" Type="http://schemas.openxmlformats.org/officeDocument/2006/relationships/image" Target="../media/image117.png"/><Relationship Id="rId10" Type="http://schemas.openxmlformats.org/officeDocument/2006/relationships/image" Target="../media/image52.png"/><Relationship Id="rId4" Type="http://schemas.openxmlformats.org/officeDocument/2006/relationships/tags" Target="../tags/tag423.xml"/><Relationship Id="rId9" Type="http://schemas.openxmlformats.org/officeDocument/2006/relationships/image" Target="../media/image51.png"/><Relationship Id="rId14" Type="http://schemas.openxmlformats.org/officeDocument/2006/relationships/image" Target="../media/image10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125.png"/><Relationship Id="rId3" Type="http://schemas.openxmlformats.org/officeDocument/2006/relationships/tags" Target="../tags/tag429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24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01.png"/><Relationship Id="rId5" Type="http://schemas.openxmlformats.org/officeDocument/2006/relationships/tags" Target="../tags/tag431.xml"/><Relationship Id="rId10" Type="http://schemas.openxmlformats.org/officeDocument/2006/relationships/image" Target="../media/image121.png"/><Relationship Id="rId4" Type="http://schemas.openxmlformats.org/officeDocument/2006/relationships/tags" Target="../tags/tag430.xml"/><Relationship Id="rId9" Type="http://schemas.openxmlformats.org/officeDocument/2006/relationships/image" Target="../media/image5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435.xml"/><Relationship Id="rId7" Type="http://schemas.openxmlformats.org/officeDocument/2006/relationships/image" Target="../media/image51.png"/><Relationship Id="rId2" Type="http://schemas.openxmlformats.org/officeDocument/2006/relationships/tags" Target="../tags/tag434.xml"/><Relationship Id="rId1" Type="http://schemas.openxmlformats.org/officeDocument/2006/relationships/tags" Target="../tags/tag43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26.png"/><Relationship Id="rId5" Type="http://schemas.openxmlformats.org/officeDocument/2006/relationships/tags" Target="../tags/tag437.xml"/><Relationship Id="rId10" Type="http://schemas.openxmlformats.org/officeDocument/2006/relationships/image" Target="../media/image101.png"/><Relationship Id="rId4" Type="http://schemas.openxmlformats.org/officeDocument/2006/relationships/tags" Target="../tags/tag436.xml"/><Relationship Id="rId9" Type="http://schemas.openxmlformats.org/officeDocument/2006/relationships/image" Target="../media/image12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45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128.png"/><Relationship Id="rId3" Type="http://schemas.openxmlformats.org/officeDocument/2006/relationships/tags" Target="../tags/tag440.xml"/><Relationship Id="rId21" Type="http://schemas.openxmlformats.org/officeDocument/2006/relationships/image" Target="../media/image131.png"/><Relationship Id="rId7" Type="http://schemas.openxmlformats.org/officeDocument/2006/relationships/tags" Target="../tags/tag444.xml"/><Relationship Id="rId12" Type="http://schemas.openxmlformats.org/officeDocument/2006/relationships/tags" Target="../tags/tag449.xml"/><Relationship Id="rId17" Type="http://schemas.openxmlformats.org/officeDocument/2006/relationships/image" Target="../media/image127.png"/><Relationship Id="rId25" Type="http://schemas.openxmlformats.org/officeDocument/2006/relationships/image" Target="../media/image135.png"/><Relationship Id="rId2" Type="http://schemas.openxmlformats.org/officeDocument/2006/relationships/tags" Target="../tags/tag439.xml"/><Relationship Id="rId16" Type="http://schemas.openxmlformats.org/officeDocument/2006/relationships/image" Target="../media/image107.png"/><Relationship Id="rId20" Type="http://schemas.openxmlformats.org/officeDocument/2006/relationships/image" Target="../media/image130.png"/><Relationship Id="rId1" Type="http://schemas.openxmlformats.org/officeDocument/2006/relationships/tags" Target="../tags/tag438.xml"/><Relationship Id="rId6" Type="http://schemas.openxmlformats.org/officeDocument/2006/relationships/tags" Target="../tags/tag443.xml"/><Relationship Id="rId11" Type="http://schemas.openxmlformats.org/officeDocument/2006/relationships/tags" Target="../tags/tag448.xml"/><Relationship Id="rId24" Type="http://schemas.openxmlformats.org/officeDocument/2006/relationships/image" Target="../media/image134.png"/><Relationship Id="rId5" Type="http://schemas.openxmlformats.org/officeDocument/2006/relationships/tags" Target="../tags/tag442.xml"/><Relationship Id="rId15" Type="http://schemas.openxmlformats.org/officeDocument/2006/relationships/image" Target="../media/image106.png"/><Relationship Id="rId23" Type="http://schemas.openxmlformats.org/officeDocument/2006/relationships/image" Target="../media/image133.png"/><Relationship Id="rId10" Type="http://schemas.openxmlformats.org/officeDocument/2006/relationships/tags" Target="../tags/tag447.xml"/><Relationship Id="rId19" Type="http://schemas.openxmlformats.org/officeDocument/2006/relationships/image" Target="../media/image129.png"/><Relationship Id="rId4" Type="http://schemas.openxmlformats.org/officeDocument/2006/relationships/tags" Target="../tags/tag441.xml"/><Relationship Id="rId9" Type="http://schemas.openxmlformats.org/officeDocument/2006/relationships/tags" Target="../tags/tag446.xml"/><Relationship Id="rId14" Type="http://schemas.openxmlformats.org/officeDocument/2006/relationships/image" Target="../media/image84.png"/><Relationship Id="rId22" Type="http://schemas.openxmlformats.org/officeDocument/2006/relationships/image" Target="../media/image13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452.xml"/><Relationship Id="rId7" Type="http://schemas.openxmlformats.org/officeDocument/2006/relationships/image" Target="../media/image3.png"/><Relationship Id="rId2" Type="http://schemas.openxmlformats.org/officeDocument/2006/relationships/tags" Target="../tags/tag451.xml"/><Relationship Id="rId1" Type="http://schemas.openxmlformats.org/officeDocument/2006/relationships/tags" Target="../tags/tag45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136.png"/><Relationship Id="rId5" Type="http://schemas.openxmlformats.org/officeDocument/2006/relationships/tags" Target="../tags/tag454.xml"/><Relationship Id="rId10" Type="http://schemas.openxmlformats.org/officeDocument/2006/relationships/image" Target="../media/image84.png"/><Relationship Id="rId4" Type="http://schemas.openxmlformats.org/officeDocument/2006/relationships/tags" Target="../tags/tag453.xml"/><Relationship Id="rId9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62.xml"/><Relationship Id="rId13" Type="http://schemas.openxmlformats.org/officeDocument/2006/relationships/image" Target="../media/image13.png"/><Relationship Id="rId18" Type="http://schemas.openxmlformats.org/officeDocument/2006/relationships/image" Target="../media/image116.png"/><Relationship Id="rId3" Type="http://schemas.openxmlformats.org/officeDocument/2006/relationships/tags" Target="../tags/tag457.xml"/><Relationship Id="rId21" Type="http://schemas.openxmlformats.org/officeDocument/2006/relationships/image" Target="../media/image141.png"/><Relationship Id="rId7" Type="http://schemas.openxmlformats.org/officeDocument/2006/relationships/tags" Target="../tags/tag461.xml"/><Relationship Id="rId12" Type="http://schemas.openxmlformats.org/officeDocument/2006/relationships/image" Target="../media/image3.png"/><Relationship Id="rId17" Type="http://schemas.openxmlformats.org/officeDocument/2006/relationships/image" Target="../media/image117.png"/><Relationship Id="rId2" Type="http://schemas.openxmlformats.org/officeDocument/2006/relationships/tags" Target="../tags/tag456.xml"/><Relationship Id="rId16" Type="http://schemas.openxmlformats.org/officeDocument/2006/relationships/image" Target="../media/image138.png"/><Relationship Id="rId20" Type="http://schemas.openxmlformats.org/officeDocument/2006/relationships/image" Target="../media/image140.png"/><Relationship Id="rId1" Type="http://schemas.openxmlformats.org/officeDocument/2006/relationships/tags" Target="../tags/tag455.xml"/><Relationship Id="rId6" Type="http://schemas.openxmlformats.org/officeDocument/2006/relationships/tags" Target="../tags/tag46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59.xml"/><Relationship Id="rId15" Type="http://schemas.openxmlformats.org/officeDocument/2006/relationships/image" Target="../media/image137.png"/><Relationship Id="rId10" Type="http://schemas.openxmlformats.org/officeDocument/2006/relationships/tags" Target="../tags/tag464.xml"/><Relationship Id="rId19" Type="http://schemas.openxmlformats.org/officeDocument/2006/relationships/image" Target="../media/image139.png"/><Relationship Id="rId4" Type="http://schemas.openxmlformats.org/officeDocument/2006/relationships/tags" Target="../tags/tag458.xml"/><Relationship Id="rId9" Type="http://schemas.openxmlformats.org/officeDocument/2006/relationships/tags" Target="../tags/tag463.xml"/><Relationship Id="rId14" Type="http://schemas.openxmlformats.org/officeDocument/2006/relationships/image" Target="../media/image1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472.xml"/><Relationship Id="rId13" Type="http://schemas.openxmlformats.org/officeDocument/2006/relationships/image" Target="../media/image34.png"/><Relationship Id="rId3" Type="http://schemas.openxmlformats.org/officeDocument/2006/relationships/tags" Target="../tags/tag467.xml"/><Relationship Id="rId7" Type="http://schemas.openxmlformats.org/officeDocument/2006/relationships/tags" Target="../tags/tag471.xml"/><Relationship Id="rId12" Type="http://schemas.openxmlformats.org/officeDocument/2006/relationships/image" Target="../media/image14.png"/><Relationship Id="rId2" Type="http://schemas.openxmlformats.org/officeDocument/2006/relationships/tags" Target="../tags/tag466.xml"/><Relationship Id="rId16" Type="http://schemas.openxmlformats.org/officeDocument/2006/relationships/image" Target="../media/image144.png"/><Relationship Id="rId1" Type="http://schemas.openxmlformats.org/officeDocument/2006/relationships/tags" Target="../tags/tag465.xml"/><Relationship Id="rId6" Type="http://schemas.openxmlformats.org/officeDocument/2006/relationships/tags" Target="../tags/tag470.xml"/><Relationship Id="rId11" Type="http://schemas.openxmlformats.org/officeDocument/2006/relationships/image" Target="../media/image46.png"/><Relationship Id="rId5" Type="http://schemas.openxmlformats.org/officeDocument/2006/relationships/tags" Target="../tags/tag469.xml"/><Relationship Id="rId15" Type="http://schemas.openxmlformats.org/officeDocument/2006/relationships/image" Target="../media/image143.png"/><Relationship Id="rId10" Type="http://schemas.openxmlformats.org/officeDocument/2006/relationships/image" Target="../media/image137.png"/><Relationship Id="rId4" Type="http://schemas.openxmlformats.org/officeDocument/2006/relationships/tags" Target="../tags/tag468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1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475.xml"/><Relationship Id="rId7" Type="http://schemas.openxmlformats.org/officeDocument/2006/relationships/image" Target="../media/image146.png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478.xml"/><Relationship Id="rId7" Type="http://schemas.openxmlformats.org/officeDocument/2006/relationships/image" Target="../media/image14.png"/><Relationship Id="rId2" Type="http://schemas.openxmlformats.org/officeDocument/2006/relationships/tags" Target="../tags/tag477.xml"/><Relationship Id="rId1" Type="http://schemas.openxmlformats.org/officeDocument/2006/relationships/tags" Target="../tags/tag476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49.png"/><Relationship Id="rId3" Type="http://schemas.openxmlformats.org/officeDocument/2006/relationships/tags" Target="../tags/tag481.xml"/><Relationship Id="rId7" Type="http://schemas.openxmlformats.org/officeDocument/2006/relationships/tags" Target="../tags/tag485.xml"/><Relationship Id="rId12" Type="http://schemas.openxmlformats.org/officeDocument/2006/relationships/image" Target="../media/image148.png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6" Type="http://schemas.openxmlformats.org/officeDocument/2006/relationships/tags" Target="../tags/tag484.xml"/><Relationship Id="rId11" Type="http://schemas.openxmlformats.org/officeDocument/2006/relationships/image" Target="../media/image147.png"/><Relationship Id="rId5" Type="http://schemas.openxmlformats.org/officeDocument/2006/relationships/tags" Target="../tags/tag483.xml"/><Relationship Id="rId15" Type="http://schemas.openxmlformats.org/officeDocument/2006/relationships/image" Target="../media/image151.png"/><Relationship Id="rId10" Type="http://schemas.openxmlformats.org/officeDocument/2006/relationships/image" Target="../media/image52.png"/><Relationship Id="rId4" Type="http://schemas.openxmlformats.org/officeDocument/2006/relationships/tags" Target="../tags/tag482.xml"/><Relationship Id="rId9" Type="http://schemas.openxmlformats.org/officeDocument/2006/relationships/image" Target="../media/image51.png"/><Relationship Id="rId14" Type="http://schemas.openxmlformats.org/officeDocument/2006/relationships/image" Target="../media/image15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3" Type="http://schemas.openxmlformats.org/officeDocument/2006/relationships/tags" Target="../tags/tag48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51.png"/><Relationship Id="rId2" Type="http://schemas.openxmlformats.org/officeDocument/2006/relationships/tags" Target="../tags/tag487.xml"/><Relationship Id="rId1" Type="http://schemas.openxmlformats.org/officeDocument/2006/relationships/tags" Target="../tags/tag486.xml"/><Relationship Id="rId6" Type="http://schemas.openxmlformats.org/officeDocument/2006/relationships/tags" Target="../tags/tag491.xml"/><Relationship Id="rId11" Type="http://schemas.openxmlformats.org/officeDocument/2006/relationships/image" Target="../media/image150.png"/><Relationship Id="rId5" Type="http://schemas.openxmlformats.org/officeDocument/2006/relationships/tags" Target="../tags/tag490.xml"/><Relationship Id="rId10" Type="http://schemas.openxmlformats.org/officeDocument/2006/relationships/image" Target="../media/image149.png"/><Relationship Id="rId4" Type="http://schemas.openxmlformats.org/officeDocument/2006/relationships/tags" Target="../tags/tag489.xml"/><Relationship Id="rId9" Type="http://schemas.openxmlformats.org/officeDocument/2006/relationships/image" Target="../media/image14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tags" Target="../tags/tag494.xml"/><Relationship Id="rId7" Type="http://schemas.openxmlformats.org/officeDocument/2006/relationships/image" Target="../media/image153.png"/><Relationship Id="rId2" Type="http://schemas.openxmlformats.org/officeDocument/2006/relationships/tags" Target="../tags/tag493.xml"/><Relationship Id="rId1" Type="http://schemas.openxmlformats.org/officeDocument/2006/relationships/tags" Target="../tags/tag492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55.png"/><Relationship Id="rId5" Type="http://schemas.openxmlformats.org/officeDocument/2006/relationships/tags" Target="../tags/tag496.xml"/><Relationship Id="rId10" Type="http://schemas.openxmlformats.org/officeDocument/2006/relationships/image" Target="../media/image154.png"/><Relationship Id="rId4" Type="http://schemas.openxmlformats.org/officeDocument/2006/relationships/tags" Target="../tags/tag495.xml"/><Relationship Id="rId9" Type="http://schemas.openxmlformats.org/officeDocument/2006/relationships/image" Target="../media/image15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59.png"/><Relationship Id="rId3" Type="http://schemas.openxmlformats.org/officeDocument/2006/relationships/tags" Target="../tags/tag499.xml"/><Relationship Id="rId7" Type="http://schemas.openxmlformats.org/officeDocument/2006/relationships/tags" Target="../tags/tag503.xml"/><Relationship Id="rId12" Type="http://schemas.openxmlformats.org/officeDocument/2006/relationships/image" Target="../media/image158.png"/><Relationship Id="rId2" Type="http://schemas.openxmlformats.org/officeDocument/2006/relationships/tags" Target="../tags/tag498.xml"/><Relationship Id="rId1" Type="http://schemas.openxmlformats.org/officeDocument/2006/relationships/tags" Target="../tags/tag497.xml"/><Relationship Id="rId6" Type="http://schemas.openxmlformats.org/officeDocument/2006/relationships/tags" Target="../tags/tag502.xml"/><Relationship Id="rId11" Type="http://schemas.openxmlformats.org/officeDocument/2006/relationships/image" Target="../media/image157.png"/><Relationship Id="rId5" Type="http://schemas.openxmlformats.org/officeDocument/2006/relationships/tags" Target="../tags/tag501.xml"/><Relationship Id="rId15" Type="http://schemas.openxmlformats.org/officeDocument/2006/relationships/image" Target="../media/image161.png"/><Relationship Id="rId10" Type="http://schemas.openxmlformats.org/officeDocument/2006/relationships/image" Target="../media/image154.png"/><Relationship Id="rId4" Type="http://schemas.openxmlformats.org/officeDocument/2006/relationships/tags" Target="../tags/tag500.xml"/><Relationship Id="rId9" Type="http://schemas.openxmlformats.org/officeDocument/2006/relationships/image" Target="../media/image156.png"/><Relationship Id="rId14" Type="http://schemas.openxmlformats.org/officeDocument/2006/relationships/image" Target="../media/image160.png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tags" Target="../tags/tag516.xml"/><Relationship Id="rId18" Type="http://schemas.openxmlformats.org/officeDocument/2006/relationships/tags" Target="../tags/tag521.xml"/><Relationship Id="rId26" Type="http://schemas.openxmlformats.org/officeDocument/2006/relationships/image" Target="../media/image6.png"/><Relationship Id="rId21" Type="http://schemas.openxmlformats.org/officeDocument/2006/relationships/image" Target="../media/image1.png"/><Relationship Id="rId34" Type="http://schemas.openxmlformats.org/officeDocument/2006/relationships/image" Target="../media/image14.png"/><Relationship Id="rId7" Type="http://schemas.openxmlformats.org/officeDocument/2006/relationships/tags" Target="../tags/tag510.xml"/><Relationship Id="rId12" Type="http://schemas.openxmlformats.org/officeDocument/2006/relationships/tags" Target="../tags/tag515.xml"/><Relationship Id="rId17" Type="http://schemas.openxmlformats.org/officeDocument/2006/relationships/tags" Target="../tags/tag520.xml"/><Relationship Id="rId25" Type="http://schemas.openxmlformats.org/officeDocument/2006/relationships/image" Target="../media/image5.png"/><Relationship Id="rId33" Type="http://schemas.openxmlformats.org/officeDocument/2006/relationships/image" Target="../media/image13.png"/><Relationship Id="rId2" Type="http://schemas.openxmlformats.org/officeDocument/2006/relationships/tags" Target="../tags/tag505.xml"/><Relationship Id="rId16" Type="http://schemas.openxmlformats.org/officeDocument/2006/relationships/tags" Target="../tags/tag519.xml"/><Relationship Id="rId20" Type="http://schemas.openxmlformats.org/officeDocument/2006/relationships/slideLayout" Target="../slideLayouts/slideLayout6.xml"/><Relationship Id="rId29" Type="http://schemas.openxmlformats.org/officeDocument/2006/relationships/image" Target="../media/image9.png"/><Relationship Id="rId1" Type="http://schemas.openxmlformats.org/officeDocument/2006/relationships/tags" Target="../tags/tag504.xml"/><Relationship Id="rId6" Type="http://schemas.openxmlformats.org/officeDocument/2006/relationships/tags" Target="../tags/tag509.xml"/><Relationship Id="rId11" Type="http://schemas.openxmlformats.org/officeDocument/2006/relationships/tags" Target="../tags/tag514.xml"/><Relationship Id="rId24" Type="http://schemas.openxmlformats.org/officeDocument/2006/relationships/image" Target="../media/image4.png"/><Relationship Id="rId32" Type="http://schemas.openxmlformats.org/officeDocument/2006/relationships/image" Target="../media/image12.png"/><Relationship Id="rId37" Type="http://schemas.openxmlformats.org/officeDocument/2006/relationships/image" Target="../media/image17.png"/><Relationship Id="rId5" Type="http://schemas.openxmlformats.org/officeDocument/2006/relationships/tags" Target="../tags/tag508.xml"/><Relationship Id="rId15" Type="http://schemas.openxmlformats.org/officeDocument/2006/relationships/tags" Target="../tags/tag518.xml"/><Relationship Id="rId23" Type="http://schemas.openxmlformats.org/officeDocument/2006/relationships/image" Target="../media/image3.png"/><Relationship Id="rId28" Type="http://schemas.openxmlformats.org/officeDocument/2006/relationships/image" Target="../media/image8.png"/><Relationship Id="rId36" Type="http://schemas.openxmlformats.org/officeDocument/2006/relationships/image" Target="../media/image16.png"/><Relationship Id="rId10" Type="http://schemas.openxmlformats.org/officeDocument/2006/relationships/tags" Target="../tags/tag513.xml"/><Relationship Id="rId19" Type="http://schemas.openxmlformats.org/officeDocument/2006/relationships/tags" Target="../tags/tag522.xml"/><Relationship Id="rId31" Type="http://schemas.openxmlformats.org/officeDocument/2006/relationships/image" Target="../media/image11.png"/><Relationship Id="rId4" Type="http://schemas.openxmlformats.org/officeDocument/2006/relationships/tags" Target="../tags/tag507.xml"/><Relationship Id="rId9" Type="http://schemas.openxmlformats.org/officeDocument/2006/relationships/tags" Target="../tags/tag512.xml"/><Relationship Id="rId14" Type="http://schemas.openxmlformats.org/officeDocument/2006/relationships/tags" Target="../tags/tag517.xml"/><Relationship Id="rId22" Type="http://schemas.openxmlformats.org/officeDocument/2006/relationships/image" Target="../media/image2.png"/><Relationship Id="rId27" Type="http://schemas.openxmlformats.org/officeDocument/2006/relationships/image" Target="../media/image7.png"/><Relationship Id="rId30" Type="http://schemas.openxmlformats.org/officeDocument/2006/relationships/image" Target="../media/image10.png"/><Relationship Id="rId35" Type="http://schemas.openxmlformats.org/officeDocument/2006/relationships/image" Target="../media/image15.png"/><Relationship Id="rId8" Type="http://schemas.openxmlformats.org/officeDocument/2006/relationships/tags" Target="../tags/tag511.xml"/><Relationship Id="rId3" Type="http://schemas.openxmlformats.org/officeDocument/2006/relationships/tags" Target="../tags/tag50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530.xml"/><Relationship Id="rId13" Type="http://schemas.openxmlformats.org/officeDocument/2006/relationships/image" Target="../media/image73.png"/><Relationship Id="rId18" Type="http://schemas.openxmlformats.org/officeDocument/2006/relationships/image" Target="../media/image165.png"/><Relationship Id="rId3" Type="http://schemas.openxmlformats.org/officeDocument/2006/relationships/tags" Target="../tags/tag525.xml"/><Relationship Id="rId21" Type="http://schemas.openxmlformats.org/officeDocument/2006/relationships/image" Target="../media/image168.png"/><Relationship Id="rId7" Type="http://schemas.openxmlformats.org/officeDocument/2006/relationships/tags" Target="../tags/tag529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164.png"/><Relationship Id="rId2" Type="http://schemas.openxmlformats.org/officeDocument/2006/relationships/tags" Target="../tags/tag524.xml"/><Relationship Id="rId16" Type="http://schemas.openxmlformats.org/officeDocument/2006/relationships/image" Target="../media/image163.png"/><Relationship Id="rId20" Type="http://schemas.openxmlformats.org/officeDocument/2006/relationships/image" Target="../media/image167.png"/><Relationship Id="rId1" Type="http://schemas.openxmlformats.org/officeDocument/2006/relationships/tags" Target="../tags/tag523.xml"/><Relationship Id="rId6" Type="http://schemas.openxmlformats.org/officeDocument/2006/relationships/tags" Target="../tags/tag528.xml"/><Relationship Id="rId11" Type="http://schemas.openxmlformats.org/officeDocument/2006/relationships/tags" Target="../tags/tag533.xml"/><Relationship Id="rId5" Type="http://schemas.openxmlformats.org/officeDocument/2006/relationships/tags" Target="../tags/tag527.xml"/><Relationship Id="rId15" Type="http://schemas.openxmlformats.org/officeDocument/2006/relationships/image" Target="../media/image162.png"/><Relationship Id="rId10" Type="http://schemas.openxmlformats.org/officeDocument/2006/relationships/tags" Target="../tags/tag532.xml"/><Relationship Id="rId19" Type="http://schemas.openxmlformats.org/officeDocument/2006/relationships/image" Target="../media/image166.png"/><Relationship Id="rId4" Type="http://schemas.openxmlformats.org/officeDocument/2006/relationships/tags" Target="../tags/tag526.xml"/><Relationship Id="rId9" Type="http://schemas.openxmlformats.org/officeDocument/2006/relationships/tags" Target="../tags/tag531.xml"/><Relationship Id="rId14" Type="http://schemas.openxmlformats.org/officeDocument/2006/relationships/image" Target="../media/image7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541.xml"/><Relationship Id="rId13" Type="http://schemas.openxmlformats.org/officeDocument/2006/relationships/tags" Target="../tags/tag546.xml"/><Relationship Id="rId18" Type="http://schemas.openxmlformats.org/officeDocument/2006/relationships/image" Target="../media/image162.png"/><Relationship Id="rId26" Type="http://schemas.openxmlformats.org/officeDocument/2006/relationships/image" Target="../media/image170.png"/><Relationship Id="rId3" Type="http://schemas.openxmlformats.org/officeDocument/2006/relationships/tags" Target="../tags/tag536.xml"/><Relationship Id="rId21" Type="http://schemas.openxmlformats.org/officeDocument/2006/relationships/image" Target="../media/image165.png"/><Relationship Id="rId7" Type="http://schemas.openxmlformats.org/officeDocument/2006/relationships/tags" Target="../tags/tag540.xml"/><Relationship Id="rId12" Type="http://schemas.openxmlformats.org/officeDocument/2006/relationships/tags" Target="../tags/tag545.xml"/><Relationship Id="rId17" Type="http://schemas.openxmlformats.org/officeDocument/2006/relationships/image" Target="../media/image74.png"/><Relationship Id="rId25" Type="http://schemas.openxmlformats.org/officeDocument/2006/relationships/image" Target="../media/image34.png"/><Relationship Id="rId2" Type="http://schemas.openxmlformats.org/officeDocument/2006/relationships/tags" Target="../tags/tag535.xml"/><Relationship Id="rId16" Type="http://schemas.openxmlformats.org/officeDocument/2006/relationships/image" Target="../media/image73.png"/><Relationship Id="rId20" Type="http://schemas.openxmlformats.org/officeDocument/2006/relationships/image" Target="../media/image164.png"/><Relationship Id="rId1" Type="http://schemas.openxmlformats.org/officeDocument/2006/relationships/tags" Target="../tags/tag534.xml"/><Relationship Id="rId6" Type="http://schemas.openxmlformats.org/officeDocument/2006/relationships/tags" Target="../tags/tag539.xml"/><Relationship Id="rId11" Type="http://schemas.openxmlformats.org/officeDocument/2006/relationships/tags" Target="../tags/tag544.xml"/><Relationship Id="rId24" Type="http://schemas.openxmlformats.org/officeDocument/2006/relationships/image" Target="../media/image168.png"/><Relationship Id="rId5" Type="http://schemas.openxmlformats.org/officeDocument/2006/relationships/tags" Target="../tags/tag538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167.png"/><Relationship Id="rId10" Type="http://schemas.openxmlformats.org/officeDocument/2006/relationships/tags" Target="../tags/tag543.xml"/><Relationship Id="rId19" Type="http://schemas.openxmlformats.org/officeDocument/2006/relationships/image" Target="../media/image163.png"/><Relationship Id="rId4" Type="http://schemas.openxmlformats.org/officeDocument/2006/relationships/tags" Target="../tags/tag537.xml"/><Relationship Id="rId9" Type="http://schemas.openxmlformats.org/officeDocument/2006/relationships/tags" Target="../tags/tag542.xml"/><Relationship Id="rId14" Type="http://schemas.openxmlformats.org/officeDocument/2006/relationships/tags" Target="../tags/tag547.xml"/><Relationship Id="rId22" Type="http://schemas.openxmlformats.org/officeDocument/2006/relationships/image" Target="../media/image169.png"/><Relationship Id="rId27" Type="http://schemas.openxmlformats.org/officeDocument/2006/relationships/image" Target="../media/image17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13" Type="http://schemas.openxmlformats.org/officeDocument/2006/relationships/tags" Target="../tags/tag560.xml"/><Relationship Id="rId18" Type="http://schemas.openxmlformats.org/officeDocument/2006/relationships/image" Target="../media/image163.png"/><Relationship Id="rId3" Type="http://schemas.openxmlformats.org/officeDocument/2006/relationships/tags" Target="../tags/tag550.xml"/><Relationship Id="rId21" Type="http://schemas.openxmlformats.org/officeDocument/2006/relationships/image" Target="../media/image167.png"/><Relationship Id="rId7" Type="http://schemas.openxmlformats.org/officeDocument/2006/relationships/tags" Target="../tags/tag554.xml"/><Relationship Id="rId12" Type="http://schemas.openxmlformats.org/officeDocument/2006/relationships/tags" Target="../tags/tag559.xml"/><Relationship Id="rId17" Type="http://schemas.openxmlformats.org/officeDocument/2006/relationships/image" Target="../media/image162.png"/><Relationship Id="rId25" Type="http://schemas.openxmlformats.org/officeDocument/2006/relationships/image" Target="../media/image169.png"/><Relationship Id="rId2" Type="http://schemas.openxmlformats.org/officeDocument/2006/relationships/tags" Target="../tags/tag549.xml"/><Relationship Id="rId16" Type="http://schemas.openxmlformats.org/officeDocument/2006/relationships/image" Target="../media/image74.png"/><Relationship Id="rId20" Type="http://schemas.openxmlformats.org/officeDocument/2006/relationships/image" Target="../media/image164.png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tags" Target="../tags/tag558.xml"/><Relationship Id="rId24" Type="http://schemas.openxmlformats.org/officeDocument/2006/relationships/image" Target="../media/image172.png"/><Relationship Id="rId5" Type="http://schemas.openxmlformats.org/officeDocument/2006/relationships/tags" Target="../tags/tag552.xml"/><Relationship Id="rId15" Type="http://schemas.openxmlformats.org/officeDocument/2006/relationships/image" Target="../media/image73.png"/><Relationship Id="rId23" Type="http://schemas.openxmlformats.org/officeDocument/2006/relationships/image" Target="../media/image34.png"/><Relationship Id="rId10" Type="http://schemas.openxmlformats.org/officeDocument/2006/relationships/tags" Target="../tags/tag557.xml"/><Relationship Id="rId19" Type="http://schemas.openxmlformats.org/officeDocument/2006/relationships/image" Target="../media/image165.png"/><Relationship Id="rId4" Type="http://schemas.openxmlformats.org/officeDocument/2006/relationships/tags" Target="../tags/tag551.xml"/><Relationship Id="rId9" Type="http://schemas.openxmlformats.org/officeDocument/2006/relationships/tags" Target="../tags/tag556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16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68.xml"/><Relationship Id="rId13" Type="http://schemas.openxmlformats.org/officeDocument/2006/relationships/tags" Target="../tags/tag573.xml"/><Relationship Id="rId18" Type="http://schemas.openxmlformats.org/officeDocument/2006/relationships/image" Target="../media/image73.png"/><Relationship Id="rId26" Type="http://schemas.openxmlformats.org/officeDocument/2006/relationships/image" Target="../media/image34.png"/><Relationship Id="rId3" Type="http://schemas.openxmlformats.org/officeDocument/2006/relationships/tags" Target="../tags/tag563.xml"/><Relationship Id="rId21" Type="http://schemas.openxmlformats.org/officeDocument/2006/relationships/image" Target="../media/image163.png"/><Relationship Id="rId7" Type="http://schemas.openxmlformats.org/officeDocument/2006/relationships/tags" Target="../tags/tag567.xml"/><Relationship Id="rId12" Type="http://schemas.openxmlformats.org/officeDocument/2006/relationships/tags" Target="../tags/tag572.xml"/><Relationship Id="rId17" Type="http://schemas.openxmlformats.org/officeDocument/2006/relationships/slideLayout" Target="../slideLayouts/slideLayout6.xml"/><Relationship Id="rId25" Type="http://schemas.openxmlformats.org/officeDocument/2006/relationships/image" Target="../media/image168.png"/><Relationship Id="rId2" Type="http://schemas.openxmlformats.org/officeDocument/2006/relationships/tags" Target="../tags/tag562.xml"/><Relationship Id="rId16" Type="http://schemas.openxmlformats.org/officeDocument/2006/relationships/tags" Target="../tags/tag576.xml"/><Relationship Id="rId20" Type="http://schemas.openxmlformats.org/officeDocument/2006/relationships/image" Target="../media/image162.png"/><Relationship Id="rId29" Type="http://schemas.openxmlformats.org/officeDocument/2006/relationships/image" Target="../media/image169.png"/><Relationship Id="rId1" Type="http://schemas.openxmlformats.org/officeDocument/2006/relationships/tags" Target="../tags/tag561.xml"/><Relationship Id="rId6" Type="http://schemas.openxmlformats.org/officeDocument/2006/relationships/tags" Target="../tags/tag566.xml"/><Relationship Id="rId11" Type="http://schemas.openxmlformats.org/officeDocument/2006/relationships/tags" Target="../tags/tag571.xml"/><Relationship Id="rId24" Type="http://schemas.openxmlformats.org/officeDocument/2006/relationships/image" Target="../media/image167.png"/><Relationship Id="rId5" Type="http://schemas.openxmlformats.org/officeDocument/2006/relationships/tags" Target="../tags/tag565.xml"/><Relationship Id="rId15" Type="http://schemas.openxmlformats.org/officeDocument/2006/relationships/tags" Target="../tags/tag575.xml"/><Relationship Id="rId23" Type="http://schemas.openxmlformats.org/officeDocument/2006/relationships/image" Target="../media/image164.png"/><Relationship Id="rId28" Type="http://schemas.openxmlformats.org/officeDocument/2006/relationships/image" Target="../media/image174.png"/><Relationship Id="rId10" Type="http://schemas.openxmlformats.org/officeDocument/2006/relationships/tags" Target="../tags/tag570.xml"/><Relationship Id="rId19" Type="http://schemas.openxmlformats.org/officeDocument/2006/relationships/image" Target="../media/image74.png"/><Relationship Id="rId31" Type="http://schemas.openxmlformats.org/officeDocument/2006/relationships/image" Target="../media/image176.png"/><Relationship Id="rId4" Type="http://schemas.openxmlformats.org/officeDocument/2006/relationships/tags" Target="../tags/tag564.xml"/><Relationship Id="rId9" Type="http://schemas.openxmlformats.org/officeDocument/2006/relationships/tags" Target="../tags/tag569.xml"/><Relationship Id="rId14" Type="http://schemas.openxmlformats.org/officeDocument/2006/relationships/tags" Target="../tags/tag574.xml"/><Relationship Id="rId22" Type="http://schemas.openxmlformats.org/officeDocument/2006/relationships/image" Target="../media/image165.png"/><Relationship Id="rId27" Type="http://schemas.openxmlformats.org/officeDocument/2006/relationships/image" Target="../media/image173.png"/><Relationship Id="rId30" Type="http://schemas.openxmlformats.org/officeDocument/2006/relationships/image" Target="../media/image17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584.xml"/><Relationship Id="rId13" Type="http://schemas.openxmlformats.org/officeDocument/2006/relationships/image" Target="../media/image177.png"/><Relationship Id="rId3" Type="http://schemas.openxmlformats.org/officeDocument/2006/relationships/tags" Target="../tags/tag579.xml"/><Relationship Id="rId7" Type="http://schemas.openxmlformats.org/officeDocument/2006/relationships/tags" Target="../tags/tag583.xml"/><Relationship Id="rId12" Type="http://schemas.openxmlformats.org/officeDocument/2006/relationships/image" Target="../media/image162.png"/><Relationship Id="rId17" Type="http://schemas.openxmlformats.org/officeDocument/2006/relationships/image" Target="../media/image181.png"/><Relationship Id="rId2" Type="http://schemas.openxmlformats.org/officeDocument/2006/relationships/tags" Target="../tags/tag578.xml"/><Relationship Id="rId16" Type="http://schemas.openxmlformats.org/officeDocument/2006/relationships/image" Target="../media/image180.png"/><Relationship Id="rId1" Type="http://schemas.openxmlformats.org/officeDocument/2006/relationships/tags" Target="../tags/tag577.xml"/><Relationship Id="rId6" Type="http://schemas.openxmlformats.org/officeDocument/2006/relationships/tags" Target="../tags/tag582.xml"/><Relationship Id="rId11" Type="http://schemas.openxmlformats.org/officeDocument/2006/relationships/image" Target="../media/image74.png"/><Relationship Id="rId5" Type="http://schemas.openxmlformats.org/officeDocument/2006/relationships/tags" Target="../tags/tag581.xml"/><Relationship Id="rId15" Type="http://schemas.openxmlformats.org/officeDocument/2006/relationships/image" Target="../media/image179.png"/><Relationship Id="rId10" Type="http://schemas.openxmlformats.org/officeDocument/2006/relationships/image" Target="../media/image73.png"/><Relationship Id="rId4" Type="http://schemas.openxmlformats.org/officeDocument/2006/relationships/tags" Target="../tags/tag580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78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676400" y="92233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92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/>
              <a:t>מרחב מכפלה פנימית-</a:t>
            </a:r>
          </a:p>
          <a:p>
            <a:r>
              <a:rPr lang="he-IL" sz="10000"/>
              <a:t>מושגים במרחב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תמונה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15" y="63689"/>
            <a:ext cx="3977640" cy="39624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623" y="1468373"/>
            <a:ext cx="2457450" cy="31813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912096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קושי-שוורץ</a:t>
            </a:r>
            <a:endParaRPr lang="he-IL" sz="2000" dirty="0"/>
          </a:p>
        </p:txBody>
      </p:sp>
      <p:pic>
        <p:nvPicPr>
          <p:cNvPr id="99" name="תמונה 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5" y="1563623"/>
            <a:ext cx="755994" cy="13239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3019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103" name="תמונה 1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73" y="1467621"/>
            <a:ext cx="996315" cy="31813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766060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 נורמלי</a:t>
            </a:r>
            <a:endParaRPr lang="he-IL" sz="20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76" y="1468373"/>
            <a:ext cx="1266825" cy="31813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40095" y="824495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מאונכים/</a:t>
            </a:r>
            <a:r>
              <a:rPr lang="he-IL" sz="2000" dirty="0" err="1" smtClean="0"/>
              <a:t>או"ג</a:t>
            </a:r>
            <a:r>
              <a:rPr lang="he-IL" sz="2000" dirty="0" smtClean="0"/>
              <a:t>/ניצבים</a:t>
            </a:r>
            <a:endParaRPr lang="he-IL" sz="2000" dirty="0"/>
          </a:p>
        </p:txBody>
      </p:sp>
      <p:cxnSp>
        <p:nvCxnSpPr>
          <p:cNvPr id="48" name="מחבר חץ ישר 47"/>
          <p:cNvCxnSpPr/>
          <p:nvPr/>
        </p:nvCxnSpPr>
        <p:spPr>
          <a:xfrm>
            <a:off x="679932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08466" y="2543836"/>
            <a:ext cx="15948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29" y="3058195"/>
            <a:ext cx="3105150" cy="31813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6303" y="5955250"/>
            <a:ext cx="30632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בסיס </a:t>
            </a:r>
            <a:r>
              <a:rPr lang="he-IL" sz="2000" dirty="0" err="1" smtClean="0"/>
              <a:t>או"ג</a:t>
            </a:r>
            <a:r>
              <a:rPr lang="he-IL" sz="2000" dirty="0"/>
              <a:t> </a:t>
            </a:r>
            <a:r>
              <a:rPr lang="he-IL" sz="2000" dirty="0" smtClean="0"/>
              <a:t>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הוא קבוצה</a:t>
            </a:r>
          </a:p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 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שגם בסיס</a:t>
            </a:r>
            <a:endParaRPr lang="he-IL" sz="2000" dirty="0"/>
          </a:p>
        </p:txBody>
      </p:sp>
      <p:cxnSp>
        <p:nvCxnSpPr>
          <p:cNvPr id="57" name="מחבר חץ ישר 56"/>
          <p:cNvCxnSpPr/>
          <p:nvPr/>
        </p:nvCxnSpPr>
        <p:spPr>
          <a:xfrm>
            <a:off x="363931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180085" y="2543836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נירמול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79" y="3071016"/>
            <a:ext cx="1082040" cy="386715"/>
          </a:xfrm>
          <a:prstGeom prst="rect">
            <a:avLst/>
          </a:prstGeom>
        </p:spPr>
      </p:pic>
      <p:cxnSp>
        <p:nvCxnSpPr>
          <p:cNvPr id="60" name="מחבר חץ ישר 59"/>
          <p:cNvCxnSpPr/>
          <p:nvPr/>
        </p:nvCxnSpPr>
        <p:spPr>
          <a:xfrm>
            <a:off x="3549787" y="3722529"/>
            <a:ext cx="636267" cy="591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flipH="1">
            <a:off x="5601277" y="3948756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470147" y="4352980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67" name="מחבר חץ ישר 66"/>
          <p:cNvCxnSpPr/>
          <p:nvPr/>
        </p:nvCxnSpPr>
        <p:spPr>
          <a:xfrm flipH="1">
            <a:off x="10042976" y="4694090"/>
            <a:ext cx="703126" cy="549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תמונה 7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32" y="2647446"/>
            <a:ext cx="690372" cy="21183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522976" y="2543836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75" name="TextBox 74"/>
          <p:cNvSpPr txBox="1"/>
          <p:nvPr/>
        </p:nvSpPr>
        <p:spPr>
          <a:xfrm>
            <a:off x="6596638" y="3467786"/>
            <a:ext cx="20360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2" y="3592397"/>
            <a:ext cx="589788" cy="23622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5053969" y="3503944"/>
            <a:ext cx="78505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2" name="תמונה 8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2" y="2647446"/>
            <a:ext cx="580644" cy="236220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4447117"/>
            <a:ext cx="690372" cy="211836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761112" y="4334022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4727448" y="475599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אם: 1.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43" y="4855232"/>
            <a:ext cx="150876" cy="1828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688846" y="4746617"/>
            <a:ext cx="74751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4710575" y="5144937"/>
            <a:ext cx="4735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2.</a:t>
            </a:r>
            <a:endParaRPr lang="he-IL" sz="2000" dirty="0"/>
          </a:p>
        </p:txBody>
      </p:sp>
      <p:pic>
        <p:nvPicPr>
          <p:cNvPr id="91" name="תמונה 9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10" y="5234391"/>
            <a:ext cx="1790700" cy="254508"/>
          </a:xfrm>
          <a:prstGeom prst="rect">
            <a:avLst/>
          </a:prstGeom>
        </p:spPr>
      </p:pic>
      <p:sp>
        <p:nvSpPr>
          <p:cNvPr id="93" name="סוגר מסולסל שמאלי 92"/>
          <p:cNvSpPr/>
          <p:nvPr/>
        </p:nvSpPr>
        <p:spPr>
          <a:xfrm rot="16200000">
            <a:off x="294402" y="1740190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TextBox 94"/>
          <p:cNvSpPr txBox="1"/>
          <p:nvPr/>
        </p:nvSpPr>
        <p:spPr>
          <a:xfrm>
            <a:off x="17657" y="2143726"/>
            <a:ext cx="6955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98" name="תמונה 9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91" y="1498364"/>
            <a:ext cx="228600" cy="215265"/>
          </a:xfrm>
          <a:prstGeom prst="rect">
            <a:avLst/>
          </a:prstGeom>
        </p:spPr>
      </p:pic>
      <p:pic>
        <p:nvPicPr>
          <p:cNvPr id="100" name="תמונה 9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4" y="1435608"/>
            <a:ext cx="310515" cy="238125"/>
          </a:xfrm>
          <a:prstGeom prst="rect">
            <a:avLst/>
          </a:prstGeom>
        </p:spPr>
      </p:pic>
      <p:sp>
        <p:nvSpPr>
          <p:cNvPr id="101" name="סוגר מסולסל שמאלי 100"/>
          <p:cNvSpPr/>
          <p:nvPr/>
        </p:nvSpPr>
        <p:spPr>
          <a:xfrm rot="16200000">
            <a:off x="1657691" y="1740191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2" name="TextBox 101"/>
          <p:cNvSpPr txBox="1"/>
          <p:nvPr/>
        </p:nvSpPr>
        <p:spPr>
          <a:xfrm>
            <a:off x="1380946" y="2143727"/>
            <a:ext cx="69556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/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104" name="מחבר חץ ישר 103"/>
          <p:cNvCxnSpPr/>
          <p:nvPr/>
        </p:nvCxnSpPr>
        <p:spPr>
          <a:xfrm>
            <a:off x="10715999" y="2076949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836466" y="2725603"/>
            <a:ext cx="20347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הזווית בין וקטורים</a:t>
            </a:r>
            <a:endParaRPr lang="he-IL" sz="2000" dirty="0"/>
          </a:p>
        </p:txBody>
      </p:sp>
      <p:pic>
        <p:nvPicPr>
          <p:cNvPr id="106" name="תמונה 10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386" y="3264373"/>
            <a:ext cx="1962150" cy="485775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9527289" y="3960043"/>
            <a:ext cx="23439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</a:t>
            </a:r>
            <a:r>
              <a:rPr lang="he-IL" sz="2000" dirty="0" err="1" smtClean="0"/>
              <a:t>או"ג</a:t>
            </a:r>
            <a:r>
              <a:rPr lang="he-IL" sz="2000" dirty="0" smtClean="0"/>
              <a:t> = הזווית </a:t>
            </a:r>
            <a:r>
              <a:rPr lang="he-IL" sz="2000" dirty="0" err="1" smtClean="0"/>
              <a:t>בינהם</a:t>
            </a:r>
            <a:r>
              <a:rPr lang="he-IL" sz="2000" dirty="0" smtClean="0"/>
              <a:t> 90 מעלות</a:t>
            </a:r>
            <a:endParaRPr lang="he-IL" sz="2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9238778" y="5256297"/>
            <a:ext cx="214398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המרחב הניצב </a:t>
            </a:r>
            <a:r>
              <a:rPr lang="he-IL" sz="2000" dirty="0" err="1" smtClean="0"/>
              <a:t>לת"ק</a:t>
            </a:r>
            <a:endParaRPr lang="he-IL" sz="20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47" y="5360679"/>
            <a:ext cx="690372" cy="211836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4" y="5831855"/>
            <a:ext cx="3537585" cy="348615"/>
          </a:xfrm>
          <a:prstGeom prst="rect">
            <a:avLst/>
          </a:prstGeom>
        </p:spPr>
      </p:pic>
      <p:pic>
        <p:nvPicPr>
          <p:cNvPr id="114" name="תמונה 1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096" y="6313753"/>
            <a:ext cx="4175760" cy="318135"/>
          </a:xfrm>
          <a:prstGeom prst="rect">
            <a:avLst/>
          </a:prstGeom>
        </p:spPr>
      </p:pic>
      <p:cxnSp>
        <p:nvCxnSpPr>
          <p:cNvPr id="116" name="מחבר חץ ישר 115"/>
          <p:cNvCxnSpPr/>
          <p:nvPr/>
        </p:nvCxnSpPr>
        <p:spPr>
          <a:xfrm flipH="1">
            <a:off x="2664983" y="5564571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מחבר מרפקי 117"/>
          <p:cNvCxnSpPr/>
          <p:nvPr/>
        </p:nvCxnSpPr>
        <p:spPr>
          <a:xfrm rot="10800000" flipV="1">
            <a:off x="3302900" y="4018257"/>
            <a:ext cx="3719693" cy="2449778"/>
          </a:xfrm>
          <a:prstGeom prst="bentConnector3">
            <a:avLst>
              <a:gd name="adj1" fmla="val 3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מחבר חץ ישר 119"/>
          <p:cNvCxnSpPr/>
          <p:nvPr/>
        </p:nvCxnSpPr>
        <p:spPr>
          <a:xfrm>
            <a:off x="5822956" y="605421"/>
            <a:ext cx="710432" cy="219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חץ ישר 121"/>
          <p:cNvCxnSpPr/>
          <p:nvPr/>
        </p:nvCxnSpPr>
        <p:spPr>
          <a:xfrm flipH="1">
            <a:off x="4062601" y="605421"/>
            <a:ext cx="1019691" cy="271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מחבר חץ ישר 122"/>
          <p:cNvCxnSpPr/>
          <p:nvPr/>
        </p:nvCxnSpPr>
        <p:spPr>
          <a:xfrm flipH="1">
            <a:off x="1719203" y="446646"/>
            <a:ext cx="2148717" cy="449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מחבר חץ ישר 126"/>
          <p:cNvCxnSpPr/>
          <p:nvPr/>
        </p:nvCxnSpPr>
        <p:spPr>
          <a:xfrm>
            <a:off x="8343900" y="466761"/>
            <a:ext cx="2273800" cy="429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מחבר חץ ישר 130"/>
          <p:cNvCxnSpPr/>
          <p:nvPr/>
        </p:nvCxnSpPr>
        <p:spPr>
          <a:xfrm>
            <a:off x="8122924" y="1809301"/>
            <a:ext cx="1554093" cy="12261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77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תמונה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15" y="63689"/>
            <a:ext cx="3977640" cy="39624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623" y="1468373"/>
            <a:ext cx="2457450" cy="31813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912096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קושי-שוורץ</a:t>
            </a:r>
            <a:endParaRPr lang="he-IL" sz="2000" dirty="0"/>
          </a:p>
        </p:txBody>
      </p:sp>
      <p:pic>
        <p:nvPicPr>
          <p:cNvPr id="99" name="תמונה 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5" y="1563623"/>
            <a:ext cx="755994" cy="13239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3019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103" name="תמונה 1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73" y="1467621"/>
            <a:ext cx="996315" cy="31813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766060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 נורמלי</a:t>
            </a:r>
            <a:endParaRPr lang="he-IL" sz="20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76" y="1468373"/>
            <a:ext cx="1266825" cy="31813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40095" y="824495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מאונכים/</a:t>
            </a:r>
            <a:r>
              <a:rPr lang="he-IL" sz="2000" dirty="0" err="1" smtClean="0"/>
              <a:t>או"ג</a:t>
            </a:r>
            <a:r>
              <a:rPr lang="he-IL" sz="2000" dirty="0" smtClean="0"/>
              <a:t>/ניצבים</a:t>
            </a:r>
            <a:endParaRPr lang="he-IL" sz="2000" dirty="0"/>
          </a:p>
        </p:txBody>
      </p:sp>
      <p:cxnSp>
        <p:nvCxnSpPr>
          <p:cNvPr id="48" name="מחבר חץ ישר 47"/>
          <p:cNvCxnSpPr/>
          <p:nvPr/>
        </p:nvCxnSpPr>
        <p:spPr>
          <a:xfrm>
            <a:off x="679932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08466" y="2543836"/>
            <a:ext cx="15948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29" y="3058195"/>
            <a:ext cx="3105150" cy="31813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6303" y="5955250"/>
            <a:ext cx="30632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בסיס </a:t>
            </a:r>
            <a:r>
              <a:rPr lang="he-IL" sz="2000" dirty="0" err="1" smtClean="0"/>
              <a:t>או"ג</a:t>
            </a:r>
            <a:r>
              <a:rPr lang="he-IL" sz="2000" dirty="0"/>
              <a:t> </a:t>
            </a:r>
            <a:r>
              <a:rPr lang="he-IL" sz="2000" dirty="0" smtClean="0"/>
              <a:t>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הוא קבוצה</a:t>
            </a:r>
          </a:p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 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שגם בסיס</a:t>
            </a:r>
            <a:endParaRPr lang="he-IL" sz="2000" dirty="0"/>
          </a:p>
        </p:txBody>
      </p:sp>
      <p:cxnSp>
        <p:nvCxnSpPr>
          <p:cNvPr id="57" name="מחבר חץ ישר 56"/>
          <p:cNvCxnSpPr/>
          <p:nvPr/>
        </p:nvCxnSpPr>
        <p:spPr>
          <a:xfrm>
            <a:off x="363931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180085" y="2543836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נירמול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79" y="3071016"/>
            <a:ext cx="1082040" cy="386715"/>
          </a:xfrm>
          <a:prstGeom prst="rect">
            <a:avLst/>
          </a:prstGeom>
        </p:spPr>
      </p:pic>
      <p:cxnSp>
        <p:nvCxnSpPr>
          <p:cNvPr id="60" name="מחבר חץ ישר 59"/>
          <p:cNvCxnSpPr/>
          <p:nvPr/>
        </p:nvCxnSpPr>
        <p:spPr>
          <a:xfrm>
            <a:off x="3549787" y="3722529"/>
            <a:ext cx="636267" cy="591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flipH="1">
            <a:off x="5601277" y="3948756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470147" y="4352980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67" name="מחבר חץ ישר 66"/>
          <p:cNvCxnSpPr/>
          <p:nvPr/>
        </p:nvCxnSpPr>
        <p:spPr>
          <a:xfrm flipH="1">
            <a:off x="10042976" y="4694090"/>
            <a:ext cx="703126" cy="549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תמונה 7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32" y="2647446"/>
            <a:ext cx="690372" cy="21183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522976" y="2543836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75" name="TextBox 74"/>
          <p:cNvSpPr txBox="1"/>
          <p:nvPr/>
        </p:nvSpPr>
        <p:spPr>
          <a:xfrm>
            <a:off x="6596638" y="3467786"/>
            <a:ext cx="20360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2" y="3592397"/>
            <a:ext cx="589788" cy="23622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5053969" y="3503944"/>
            <a:ext cx="78505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2" name="תמונה 8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2" y="2647446"/>
            <a:ext cx="580644" cy="236220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4447117"/>
            <a:ext cx="690372" cy="211836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761112" y="4334022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4727448" y="475599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אם: 1.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43" y="4855232"/>
            <a:ext cx="150876" cy="1828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688846" y="4746617"/>
            <a:ext cx="74751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4710575" y="5144937"/>
            <a:ext cx="4735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2.</a:t>
            </a:r>
            <a:endParaRPr lang="he-IL" sz="2000" dirty="0"/>
          </a:p>
        </p:txBody>
      </p:sp>
      <p:pic>
        <p:nvPicPr>
          <p:cNvPr id="91" name="תמונה 9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10" y="5234391"/>
            <a:ext cx="1790700" cy="254508"/>
          </a:xfrm>
          <a:prstGeom prst="rect">
            <a:avLst/>
          </a:prstGeom>
        </p:spPr>
      </p:pic>
      <p:sp>
        <p:nvSpPr>
          <p:cNvPr id="93" name="סוגר מסולסל שמאלי 92"/>
          <p:cNvSpPr/>
          <p:nvPr/>
        </p:nvSpPr>
        <p:spPr>
          <a:xfrm rot="16200000">
            <a:off x="294402" y="1740190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TextBox 94"/>
          <p:cNvSpPr txBox="1"/>
          <p:nvPr/>
        </p:nvSpPr>
        <p:spPr>
          <a:xfrm>
            <a:off x="17657" y="2143726"/>
            <a:ext cx="6955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98" name="תמונה 9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91" y="1498364"/>
            <a:ext cx="228600" cy="215265"/>
          </a:xfrm>
          <a:prstGeom prst="rect">
            <a:avLst/>
          </a:prstGeom>
        </p:spPr>
      </p:pic>
      <p:pic>
        <p:nvPicPr>
          <p:cNvPr id="100" name="תמונה 9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4" y="1435608"/>
            <a:ext cx="310515" cy="238125"/>
          </a:xfrm>
          <a:prstGeom prst="rect">
            <a:avLst/>
          </a:prstGeom>
        </p:spPr>
      </p:pic>
      <p:sp>
        <p:nvSpPr>
          <p:cNvPr id="101" name="סוגר מסולסל שמאלי 100"/>
          <p:cNvSpPr/>
          <p:nvPr/>
        </p:nvSpPr>
        <p:spPr>
          <a:xfrm rot="16200000">
            <a:off x="1657691" y="1740191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2" name="TextBox 101"/>
          <p:cNvSpPr txBox="1"/>
          <p:nvPr/>
        </p:nvSpPr>
        <p:spPr>
          <a:xfrm>
            <a:off x="1380946" y="2143727"/>
            <a:ext cx="69556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/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104" name="מחבר חץ ישר 103"/>
          <p:cNvCxnSpPr/>
          <p:nvPr/>
        </p:nvCxnSpPr>
        <p:spPr>
          <a:xfrm>
            <a:off x="10715999" y="2076949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836466" y="2725603"/>
            <a:ext cx="20347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הזווית בין וקטורים</a:t>
            </a:r>
            <a:endParaRPr lang="he-IL" sz="2000" dirty="0"/>
          </a:p>
        </p:txBody>
      </p:sp>
      <p:pic>
        <p:nvPicPr>
          <p:cNvPr id="106" name="תמונה 10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386" y="3264373"/>
            <a:ext cx="1962150" cy="485775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9527289" y="3960043"/>
            <a:ext cx="23439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</a:t>
            </a:r>
            <a:r>
              <a:rPr lang="he-IL" sz="2000" dirty="0" err="1" smtClean="0"/>
              <a:t>או"ג</a:t>
            </a:r>
            <a:r>
              <a:rPr lang="he-IL" sz="2000" dirty="0" smtClean="0"/>
              <a:t> = הזווית </a:t>
            </a:r>
            <a:r>
              <a:rPr lang="he-IL" sz="2000" dirty="0" err="1" smtClean="0"/>
              <a:t>בינהם</a:t>
            </a:r>
            <a:r>
              <a:rPr lang="he-IL" sz="2000" dirty="0" smtClean="0"/>
              <a:t> 90 מעלות</a:t>
            </a:r>
            <a:endParaRPr lang="he-IL" sz="2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9238778" y="5256297"/>
            <a:ext cx="214398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המרחב הניצב </a:t>
            </a:r>
            <a:r>
              <a:rPr lang="he-IL" sz="2000" dirty="0" err="1" smtClean="0"/>
              <a:t>לת"ק</a:t>
            </a:r>
            <a:endParaRPr lang="he-IL" sz="20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47" y="5360679"/>
            <a:ext cx="690372" cy="211836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4" y="5831855"/>
            <a:ext cx="3537585" cy="348615"/>
          </a:xfrm>
          <a:prstGeom prst="rect">
            <a:avLst/>
          </a:prstGeom>
        </p:spPr>
      </p:pic>
      <p:pic>
        <p:nvPicPr>
          <p:cNvPr id="114" name="תמונה 1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096" y="6313753"/>
            <a:ext cx="4175760" cy="318135"/>
          </a:xfrm>
          <a:prstGeom prst="rect">
            <a:avLst/>
          </a:prstGeom>
        </p:spPr>
      </p:pic>
      <p:cxnSp>
        <p:nvCxnSpPr>
          <p:cNvPr id="116" name="מחבר חץ ישר 115"/>
          <p:cNvCxnSpPr/>
          <p:nvPr/>
        </p:nvCxnSpPr>
        <p:spPr>
          <a:xfrm flipH="1">
            <a:off x="2664983" y="5564571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מחבר מרפקי 117"/>
          <p:cNvCxnSpPr/>
          <p:nvPr/>
        </p:nvCxnSpPr>
        <p:spPr>
          <a:xfrm rot="10800000" flipV="1">
            <a:off x="3302900" y="4018257"/>
            <a:ext cx="3719693" cy="2449778"/>
          </a:xfrm>
          <a:prstGeom prst="bentConnector3">
            <a:avLst>
              <a:gd name="adj1" fmla="val 3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מחבר חץ ישר 119"/>
          <p:cNvCxnSpPr/>
          <p:nvPr/>
        </p:nvCxnSpPr>
        <p:spPr>
          <a:xfrm>
            <a:off x="5822956" y="605421"/>
            <a:ext cx="710432" cy="219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חץ ישר 121"/>
          <p:cNvCxnSpPr/>
          <p:nvPr/>
        </p:nvCxnSpPr>
        <p:spPr>
          <a:xfrm flipH="1">
            <a:off x="4062601" y="605421"/>
            <a:ext cx="1019691" cy="271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מחבר חץ ישר 122"/>
          <p:cNvCxnSpPr/>
          <p:nvPr/>
        </p:nvCxnSpPr>
        <p:spPr>
          <a:xfrm flipH="1">
            <a:off x="1719203" y="446646"/>
            <a:ext cx="2148717" cy="449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מחבר חץ ישר 126"/>
          <p:cNvCxnSpPr/>
          <p:nvPr/>
        </p:nvCxnSpPr>
        <p:spPr>
          <a:xfrm>
            <a:off x="8343900" y="466761"/>
            <a:ext cx="2273800" cy="429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מחבר חץ ישר 130"/>
          <p:cNvCxnSpPr/>
          <p:nvPr/>
        </p:nvCxnSpPr>
        <p:spPr>
          <a:xfrm>
            <a:off x="8122924" y="1809301"/>
            <a:ext cx="1554093" cy="12261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מלבן 1"/>
          <p:cNvSpPr/>
          <p:nvPr/>
        </p:nvSpPr>
        <p:spPr>
          <a:xfrm>
            <a:off x="5335529" y="749808"/>
            <a:ext cx="3008371" cy="12004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492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8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64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מעל השדה</a:t>
            </a:r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26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48432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עם</a:t>
            </a: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1" y="4056767"/>
            <a:ext cx="3925290" cy="150373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520" y="4586930"/>
            <a:ext cx="4413124" cy="485318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519" y="5560494"/>
            <a:ext cx="4541368" cy="4174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21616" y="173254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18" y="1651850"/>
            <a:ext cx="2987344" cy="150373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83520" y="2001528"/>
            <a:ext cx="111841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או"ג</a:t>
            </a:r>
            <a:r>
              <a:rPr lang="he-IL" sz="2800" dirty="0" smtClean="0"/>
              <a:t> כי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1354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תמונה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15" y="63689"/>
            <a:ext cx="3977640" cy="39624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623" y="1468373"/>
            <a:ext cx="2457450" cy="31813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912096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קושי-שוורץ</a:t>
            </a:r>
            <a:endParaRPr lang="he-IL" sz="2000" dirty="0"/>
          </a:p>
        </p:txBody>
      </p:sp>
      <p:pic>
        <p:nvPicPr>
          <p:cNvPr id="99" name="תמונה 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5" y="1563623"/>
            <a:ext cx="755994" cy="13239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3019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103" name="תמונה 1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73" y="1467621"/>
            <a:ext cx="996315" cy="31813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766060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 נורמלי</a:t>
            </a:r>
            <a:endParaRPr lang="he-IL" sz="20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76" y="1468373"/>
            <a:ext cx="1266825" cy="31813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40095" y="824495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מאונכים/</a:t>
            </a:r>
            <a:r>
              <a:rPr lang="he-IL" sz="2000" dirty="0" err="1" smtClean="0"/>
              <a:t>או"ג</a:t>
            </a:r>
            <a:r>
              <a:rPr lang="he-IL" sz="2000" dirty="0" smtClean="0"/>
              <a:t>/ניצבים</a:t>
            </a:r>
            <a:endParaRPr lang="he-IL" sz="2000" dirty="0"/>
          </a:p>
        </p:txBody>
      </p:sp>
      <p:cxnSp>
        <p:nvCxnSpPr>
          <p:cNvPr id="48" name="מחבר חץ ישר 47"/>
          <p:cNvCxnSpPr/>
          <p:nvPr/>
        </p:nvCxnSpPr>
        <p:spPr>
          <a:xfrm>
            <a:off x="679932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08466" y="2543836"/>
            <a:ext cx="15948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29" y="3058195"/>
            <a:ext cx="3105150" cy="31813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6303" y="5955250"/>
            <a:ext cx="30632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בסיס </a:t>
            </a:r>
            <a:r>
              <a:rPr lang="he-IL" sz="2000" dirty="0" err="1" smtClean="0"/>
              <a:t>או"ג</a:t>
            </a:r>
            <a:r>
              <a:rPr lang="he-IL" sz="2000" dirty="0"/>
              <a:t> </a:t>
            </a:r>
            <a:r>
              <a:rPr lang="he-IL" sz="2000" dirty="0" smtClean="0"/>
              <a:t>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הוא קבוצה</a:t>
            </a:r>
          </a:p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 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שגם בסיס</a:t>
            </a:r>
            <a:endParaRPr lang="he-IL" sz="2000" dirty="0"/>
          </a:p>
        </p:txBody>
      </p:sp>
      <p:cxnSp>
        <p:nvCxnSpPr>
          <p:cNvPr id="57" name="מחבר חץ ישר 56"/>
          <p:cNvCxnSpPr/>
          <p:nvPr/>
        </p:nvCxnSpPr>
        <p:spPr>
          <a:xfrm>
            <a:off x="363931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180085" y="2543836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נירמול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79" y="3071016"/>
            <a:ext cx="1082040" cy="386715"/>
          </a:xfrm>
          <a:prstGeom prst="rect">
            <a:avLst/>
          </a:prstGeom>
        </p:spPr>
      </p:pic>
      <p:cxnSp>
        <p:nvCxnSpPr>
          <p:cNvPr id="60" name="מחבר חץ ישר 59"/>
          <p:cNvCxnSpPr/>
          <p:nvPr/>
        </p:nvCxnSpPr>
        <p:spPr>
          <a:xfrm>
            <a:off x="3549787" y="3722529"/>
            <a:ext cx="636267" cy="591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flipH="1">
            <a:off x="5601277" y="3948756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470147" y="4352980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67" name="מחבר חץ ישר 66"/>
          <p:cNvCxnSpPr/>
          <p:nvPr/>
        </p:nvCxnSpPr>
        <p:spPr>
          <a:xfrm flipH="1">
            <a:off x="10042976" y="4694090"/>
            <a:ext cx="703126" cy="549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תמונה 7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32" y="2647446"/>
            <a:ext cx="690372" cy="21183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522976" y="2543836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75" name="TextBox 74"/>
          <p:cNvSpPr txBox="1"/>
          <p:nvPr/>
        </p:nvSpPr>
        <p:spPr>
          <a:xfrm>
            <a:off x="6596638" y="3467786"/>
            <a:ext cx="20360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2" y="3592397"/>
            <a:ext cx="589788" cy="23622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5053969" y="3503944"/>
            <a:ext cx="78505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2" name="תמונה 8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2" y="2647446"/>
            <a:ext cx="580644" cy="236220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4447117"/>
            <a:ext cx="690372" cy="211836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761112" y="4334022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4727448" y="475599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אם: 1.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43" y="4855232"/>
            <a:ext cx="150876" cy="1828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688846" y="4746617"/>
            <a:ext cx="74751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4710575" y="5144937"/>
            <a:ext cx="4735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2.</a:t>
            </a:r>
            <a:endParaRPr lang="he-IL" sz="2000" dirty="0"/>
          </a:p>
        </p:txBody>
      </p:sp>
      <p:pic>
        <p:nvPicPr>
          <p:cNvPr id="91" name="תמונה 9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10" y="5234391"/>
            <a:ext cx="1790700" cy="254508"/>
          </a:xfrm>
          <a:prstGeom prst="rect">
            <a:avLst/>
          </a:prstGeom>
        </p:spPr>
      </p:pic>
      <p:sp>
        <p:nvSpPr>
          <p:cNvPr id="93" name="סוגר מסולסל שמאלי 92"/>
          <p:cNvSpPr/>
          <p:nvPr/>
        </p:nvSpPr>
        <p:spPr>
          <a:xfrm rot="16200000">
            <a:off x="294402" y="1740190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TextBox 94"/>
          <p:cNvSpPr txBox="1"/>
          <p:nvPr/>
        </p:nvSpPr>
        <p:spPr>
          <a:xfrm>
            <a:off x="17657" y="2143726"/>
            <a:ext cx="6955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98" name="תמונה 9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91" y="1498364"/>
            <a:ext cx="228600" cy="215265"/>
          </a:xfrm>
          <a:prstGeom prst="rect">
            <a:avLst/>
          </a:prstGeom>
        </p:spPr>
      </p:pic>
      <p:pic>
        <p:nvPicPr>
          <p:cNvPr id="100" name="תמונה 9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4" y="1435608"/>
            <a:ext cx="310515" cy="238125"/>
          </a:xfrm>
          <a:prstGeom prst="rect">
            <a:avLst/>
          </a:prstGeom>
        </p:spPr>
      </p:pic>
      <p:sp>
        <p:nvSpPr>
          <p:cNvPr id="101" name="סוגר מסולסל שמאלי 100"/>
          <p:cNvSpPr/>
          <p:nvPr/>
        </p:nvSpPr>
        <p:spPr>
          <a:xfrm rot="16200000">
            <a:off x="1657691" y="1740191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2" name="TextBox 101"/>
          <p:cNvSpPr txBox="1"/>
          <p:nvPr/>
        </p:nvSpPr>
        <p:spPr>
          <a:xfrm>
            <a:off x="1380946" y="2143727"/>
            <a:ext cx="69556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/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104" name="מחבר חץ ישר 103"/>
          <p:cNvCxnSpPr/>
          <p:nvPr/>
        </p:nvCxnSpPr>
        <p:spPr>
          <a:xfrm>
            <a:off x="10715999" y="2076949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836466" y="2725603"/>
            <a:ext cx="20347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הזווית בין וקטורים</a:t>
            </a:r>
            <a:endParaRPr lang="he-IL" sz="2000" dirty="0"/>
          </a:p>
        </p:txBody>
      </p:sp>
      <p:pic>
        <p:nvPicPr>
          <p:cNvPr id="106" name="תמונה 10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386" y="3264373"/>
            <a:ext cx="1962150" cy="485775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9527289" y="3960043"/>
            <a:ext cx="23439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</a:t>
            </a:r>
            <a:r>
              <a:rPr lang="he-IL" sz="2000" dirty="0" err="1" smtClean="0"/>
              <a:t>או"ג</a:t>
            </a:r>
            <a:r>
              <a:rPr lang="he-IL" sz="2000" dirty="0" smtClean="0"/>
              <a:t> = הזווית </a:t>
            </a:r>
            <a:r>
              <a:rPr lang="he-IL" sz="2000" dirty="0" err="1" smtClean="0"/>
              <a:t>בינהם</a:t>
            </a:r>
            <a:r>
              <a:rPr lang="he-IL" sz="2000" dirty="0" smtClean="0"/>
              <a:t> 90 מעלות</a:t>
            </a:r>
            <a:endParaRPr lang="he-IL" sz="2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9238778" y="5256297"/>
            <a:ext cx="214398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המרחב הניצב </a:t>
            </a:r>
            <a:r>
              <a:rPr lang="he-IL" sz="2000" dirty="0" err="1" smtClean="0"/>
              <a:t>לת"ק</a:t>
            </a:r>
            <a:endParaRPr lang="he-IL" sz="20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47" y="5360679"/>
            <a:ext cx="690372" cy="211836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4" y="5831855"/>
            <a:ext cx="3537585" cy="348615"/>
          </a:xfrm>
          <a:prstGeom prst="rect">
            <a:avLst/>
          </a:prstGeom>
        </p:spPr>
      </p:pic>
      <p:pic>
        <p:nvPicPr>
          <p:cNvPr id="114" name="תמונה 1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096" y="6313753"/>
            <a:ext cx="4175760" cy="318135"/>
          </a:xfrm>
          <a:prstGeom prst="rect">
            <a:avLst/>
          </a:prstGeom>
        </p:spPr>
      </p:pic>
      <p:cxnSp>
        <p:nvCxnSpPr>
          <p:cNvPr id="116" name="מחבר חץ ישר 115"/>
          <p:cNvCxnSpPr/>
          <p:nvPr/>
        </p:nvCxnSpPr>
        <p:spPr>
          <a:xfrm flipH="1">
            <a:off x="2664983" y="5564571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מחבר מרפקי 117"/>
          <p:cNvCxnSpPr/>
          <p:nvPr/>
        </p:nvCxnSpPr>
        <p:spPr>
          <a:xfrm rot="10800000" flipV="1">
            <a:off x="3302900" y="4018257"/>
            <a:ext cx="3719693" cy="2449778"/>
          </a:xfrm>
          <a:prstGeom prst="bentConnector3">
            <a:avLst>
              <a:gd name="adj1" fmla="val 3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מחבר חץ ישר 119"/>
          <p:cNvCxnSpPr/>
          <p:nvPr/>
        </p:nvCxnSpPr>
        <p:spPr>
          <a:xfrm>
            <a:off x="5822956" y="605421"/>
            <a:ext cx="710432" cy="219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חץ ישר 121"/>
          <p:cNvCxnSpPr/>
          <p:nvPr/>
        </p:nvCxnSpPr>
        <p:spPr>
          <a:xfrm flipH="1">
            <a:off x="4062601" y="605421"/>
            <a:ext cx="1019691" cy="271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מחבר חץ ישר 122"/>
          <p:cNvCxnSpPr/>
          <p:nvPr/>
        </p:nvCxnSpPr>
        <p:spPr>
          <a:xfrm flipH="1">
            <a:off x="1719203" y="446646"/>
            <a:ext cx="2148717" cy="449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מחבר חץ ישר 126"/>
          <p:cNvCxnSpPr/>
          <p:nvPr/>
        </p:nvCxnSpPr>
        <p:spPr>
          <a:xfrm>
            <a:off x="8343900" y="466761"/>
            <a:ext cx="2273800" cy="429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מחבר חץ ישר 130"/>
          <p:cNvCxnSpPr/>
          <p:nvPr/>
        </p:nvCxnSpPr>
        <p:spPr>
          <a:xfrm>
            <a:off x="8122924" y="1809301"/>
            <a:ext cx="1554093" cy="12261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מלבן 1"/>
          <p:cNvSpPr/>
          <p:nvPr/>
        </p:nvSpPr>
        <p:spPr>
          <a:xfrm>
            <a:off x="5012544" y="2358933"/>
            <a:ext cx="3620159" cy="160040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461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8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64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מעל השדה</a:t>
            </a:r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26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48432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עם</a:t>
            </a:r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26" y="3441881"/>
            <a:ext cx="6501384" cy="13670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21616" y="173254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 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207008" y="2103946"/>
            <a:ext cx="26588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(קבוצה)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 כי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182" y="1732541"/>
            <a:ext cx="6153226" cy="1503731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5311515"/>
            <a:ext cx="3970782" cy="1367028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702" y="5311515"/>
            <a:ext cx="3675888" cy="136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09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תמונה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15" y="63689"/>
            <a:ext cx="3977640" cy="39624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623" y="1468373"/>
            <a:ext cx="2457450" cy="31813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912096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קושי-שוורץ</a:t>
            </a:r>
            <a:endParaRPr lang="he-IL" sz="2000" dirty="0"/>
          </a:p>
        </p:txBody>
      </p:sp>
      <p:pic>
        <p:nvPicPr>
          <p:cNvPr id="99" name="תמונה 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5" y="1563623"/>
            <a:ext cx="755994" cy="13239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3019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103" name="תמונה 1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73" y="1467621"/>
            <a:ext cx="996315" cy="31813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766060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 נורמלי</a:t>
            </a:r>
            <a:endParaRPr lang="he-IL" sz="20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76" y="1468373"/>
            <a:ext cx="1266825" cy="31813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40095" y="824495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מאונכים/</a:t>
            </a:r>
            <a:r>
              <a:rPr lang="he-IL" sz="2000" dirty="0" err="1" smtClean="0"/>
              <a:t>או"ג</a:t>
            </a:r>
            <a:r>
              <a:rPr lang="he-IL" sz="2000" dirty="0" smtClean="0"/>
              <a:t>/ניצבים</a:t>
            </a:r>
            <a:endParaRPr lang="he-IL" sz="2000" dirty="0"/>
          </a:p>
        </p:txBody>
      </p:sp>
      <p:cxnSp>
        <p:nvCxnSpPr>
          <p:cNvPr id="48" name="מחבר חץ ישר 47"/>
          <p:cNvCxnSpPr/>
          <p:nvPr/>
        </p:nvCxnSpPr>
        <p:spPr>
          <a:xfrm>
            <a:off x="679932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08466" y="2543836"/>
            <a:ext cx="15948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29" y="3058195"/>
            <a:ext cx="3105150" cy="31813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6303" y="5955250"/>
            <a:ext cx="30632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בסיס </a:t>
            </a:r>
            <a:r>
              <a:rPr lang="he-IL" sz="2000" dirty="0" err="1" smtClean="0"/>
              <a:t>או"ג</a:t>
            </a:r>
            <a:r>
              <a:rPr lang="he-IL" sz="2000" dirty="0"/>
              <a:t> </a:t>
            </a:r>
            <a:r>
              <a:rPr lang="he-IL" sz="2000" dirty="0" smtClean="0"/>
              <a:t>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הוא קבוצה</a:t>
            </a:r>
          </a:p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 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שגם בסיס</a:t>
            </a:r>
            <a:endParaRPr lang="he-IL" sz="2000" dirty="0"/>
          </a:p>
        </p:txBody>
      </p:sp>
      <p:cxnSp>
        <p:nvCxnSpPr>
          <p:cNvPr id="57" name="מחבר חץ ישר 56"/>
          <p:cNvCxnSpPr/>
          <p:nvPr/>
        </p:nvCxnSpPr>
        <p:spPr>
          <a:xfrm>
            <a:off x="363931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180085" y="2543836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נירמול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79" y="3071016"/>
            <a:ext cx="1082040" cy="386715"/>
          </a:xfrm>
          <a:prstGeom prst="rect">
            <a:avLst/>
          </a:prstGeom>
        </p:spPr>
      </p:pic>
      <p:cxnSp>
        <p:nvCxnSpPr>
          <p:cNvPr id="60" name="מחבר חץ ישר 59"/>
          <p:cNvCxnSpPr/>
          <p:nvPr/>
        </p:nvCxnSpPr>
        <p:spPr>
          <a:xfrm>
            <a:off x="3549787" y="3722529"/>
            <a:ext cx="636267" cy="591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flipH="1">
            <a:off x="5601277" y="3948756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470147" y="4352980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67" name="מחבר חץ ישר 66"/>
          <p:cNvCxnSpPr/>
          <p:nvPr/>
        </p:nvCxnSpPr>
        <p:spPr>
          <a:xfrm flipH="1">
            <a:off x="10042976" y="4694090"/>
            <a:ext cx="703126" cy="549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תמונה 7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32" y="2647446"/>
            <a:ext cx="690372" cy="21183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522976" y="2543836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75" name="TextBox 74"/>
          <p:cNvSpPr txBox="1"/>
          <p:nvPr/>
        </p:nvSpPr>
        <p:spPr>
          <a:xfrm>
            <a:off x="6596638" y="3467786"/>
            <a:ext cx="20360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2" y="3592397"/>
            <a:ext cx="589788" cy="23622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5053969" y="3503944"/>
            <a:ext cx="78505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2" name="תמונה 8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2" y="2647446"/>
            <a:ext cx="580644" cy="236220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4447117"/>
            <a:ext cx="690372" cy="211836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761112" y="4334022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4727448" y="475599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אם: 1.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43" y="4855232"/>
            <a:ext cx="150876" cy="1828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688846" y="4746617"/>
            <a:ext cx="74751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4710575" y="5144937"/>
            <a:ext cx="4735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2.</a:t>
            </a:r>
            <a:endParaRPr lang="he-IL" sz="2000" dirty="0"/>
          </a:p>
        </p:txBody>
      </p:sp>
      <p:pic>
        <p:nvPicPr>
          <p:cNvPr id="91" name="תמונה 9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10" y="5234391"/>
            <a:ext cx="1790700" cy="254508"/>
          </a:xfrm>
          <a:prstGeom prst="rect">
            <a:avLst/>
          </a:prstGeom>
        </p:spPr>
      </p:pic>
      <p:sp>
        <p:nvSpPr>
          <p:cNvPr id="93" name="סוגר מסולסל שמאלי 92"/>
          <p:cNvSpPr/>
          <p:nvPr/>
        </p:nvSpPr>
        <p:spPr>
          <a:xfrm rot="16200000">
            <a:off x="294402" y="1740190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TextBox 94"/>
          <p:cNvSpPr txBox="1"/>
          <p:nvPr/>
        </p:nvSpPr>
        <p:spPr>
          <a:xfrm>
            <a:off x="17657" y="2143726"/>
            <a:ext cx="6955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98" name="תמונה 9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91" y="1498364"/>
            <a:ext cx="228600" cy="215265"/>
          </a:xfrm>
          <a:prstGeom prst="rect">
            <a:avLst/>
          </a:prstGeom>
        </p:spPr>
      </p:pic>
      <p:pic>
        <p:nvPicPr>
          <p:cNvPr id="100" name="תמונה 9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4" y="1435608"/>
            <a:ext cx="310515" cy="238125"/>
          </a:xfrm>
          <a:prstGeom prst="rect">
            <a:avLst/>
          </a:prstGeom>
        </p:spPr>
      </p:pic>
      <p:sp>
        <p:nvSpPr>
          <p:cNvPr id="101" name="סוגר מסולסל שמאלי 100"/>
          <p:cNvSpPr/>
          <p:nvPr/>
        </p:nvSpPr>
        <p:spPr>
          <a:xfrm rot="16200000">
            <a:off x="1657691" y="1740191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2" name="TextBox 101"/>
          <p:cNvSpPr txBox="1"/>
          <p:nvPr/>
        </p:nvSpPr>
        <p:spPr>
          <a:xfrm>
            <a:off x="1380946" y="2143727"/>
            <a:ext cx="69556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/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104" name="מחבר חץ ישר 103"/>
          <p:cNvCxnSpPr/>
          <p:nvPr/>
        </p:nvCxnSpPr>
        <p:spPr>
          <a:xfrm>
            <a:off x="10715999" y="2076949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836466" y="2725603"/>
            <a:ext cx="20347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הזווית בין וקטורים</a:t>
            </a:r>
            <a:endParaRPr lang="he-IL" sz="2000" dirty="0"/>
          </a:p>
        </p:txBody>
      </p:sp>
      <p:pic>
        <p:nvPicPr>
          <p:cNvPr id="106" name="תמונה 10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386" y="3264373"/>
            <a:ext cx="1962150" cy="485775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9527289" y="3960043"/>
            <a:ext cx="23439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</a:t>
            </a:r>
            <a:r>
              <a:rPr lang="he-IL" sz="2000" dirty="0" err="1" smtClean="0"/>
              <a:t>או"ג</a:t>
            </a:r>
            <a:r>
              <a:rPr lang="he-IL" sz="2000" dirty="0" smtClean="0"/>
              <a:t> = הזווית </a:t>
            </a:r>
            <a:r>
              <a:rPr lang="he-IL" sz="2000" dirty="0" err="1" smtClean="0"/>
              <a:t>בינהם</a:t>
            </a:r>
            <a:r>
              <a:rPr lang="he-IL" sz="2000" dirty="0" smtClean="0"/>
              <a:t> 90 מעלות</a:t>
            </a:r>
            <a:endParaRPr lang="he-IL" sz="2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9238778" y="5256297"/>
            <a:ext cx="214398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המרחב הניצב </a:t>
            </a:r>
            <a:r>
              <a:rPr lang="he-IL" sz="2000" dirty="0" err="1" smtClean="0"/>
              <a:t>לת"ק</a:t>
            </a:r>
            <a:endParaRPr lang="he-IL" sz="20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47" y="5360679"/>
            <a:ext cx="690372" cy="211836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4" y="5831855"/>
            <a:ext cx="3537585" cy="348615"/>
          </a:xfrm>
          <a:prstGeom prst="rect">
            <a:avLst/>
          </a:prstGeom>
        </p:spPr>
      </p:pic>
      <p:pic>
        <p:nvPicPr>
          <p:cNvPr id="114" name="תמונה 1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096" y="6313753"/>
            <a:ext cx="4175760" cy="318135"/>
          </a:xfrm>
          <a:prstGeom prst="rect">
            <a:avLst/>
          </a:prstGeom>
        </p:spPr>
      </p:pic>
      <p:cxnSp>
        <p:nvCxnSpPr>
          <p:cNvPr id="116" name="מחבר חץ ישר 115"/>
          <p:cNvCxnSpPr/>
          <p:nvPr/>
        </p:nvCxnSpPr>
        <p:spPr>
          <a:xfrm flipH="1">
            <a:off x="2664983" y="5564571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מחבר מרפקי 117"/>
          <p:cNvCxnSpPr/>
          <p:nvPr/>
        </p:nvCxnSpPr>
        <p:spPr>
          <a:xfrm rot="10800000" flipV="1">
            <a:off x="3302900" y="4018257"/>
            <a:ext cx="3719693" cy="2449778"/>
          </a:xfrm>
          <a:prstGeom prst="bentConnector3">
            <a:avLst>
              <a:gd name="adj1" fmla="val 3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מחבר חץ ישר 119"/>
          <p:cNvCxnSpPr/>
          <p:nvPr/>
        </p:nvCxnSpPr>
        <p:spPr>
          <a:xfrm>
            <a:off x="5822956" y="605421"/>
            <a:ext cx="710432" cy="219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חץ ישר 121"/>
          <p:cNvCxnSpPr/>
          <p:nvPr/>
        </p:nvCxnSpPr>
        <p:spPr>
          <a:xfrm flipH="1">
            <a:off x="4062601" y="605421"/>
            <a:ext cx="1019691" cy="271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מחבר חץ ישר 122"/>
          <p:cNvCxnSpPr/>
          <p:nvPr/>
        </p:nvCxnSpPr>
        <p:spPr>
          <a:xfrm flipH="1">
            <a:off x="1719203" y="446646"/>
            <a:ext cx="2148717" cy="449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מחבר חץ ישר 126"/>
          <p:cNvCxnSpPr/>
          <p:nvPr/>
        </p:nvCxnSpPr>
        <p:spPr>
          <a:xfrm>
            <a:off x="8343900" y="466761"/>
            <a:ext cx="2273800" cy="429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מחבר חץ ישר 130"/>
          <p:cNvCxnSpPr/>
          <p:nvPr/>
        </p:nvCxnSpPr>
        <p:spPr>
          <a:xfrm>
            <a:off x="8122924" y="1809301"/>
            <a:ext cx="1554093" cy="12261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מלבן 1"/>
          <p:cNvSpPr/>
          <p:nvPr/>
        </p:nvSpPr>
        <p:spPr>
          <a:xfrm>
            <a:off x="5012544" y="3429991"/>
            <a:ext cx="3620159" cy="5293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526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8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64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מעל השדה</a:t>
            </a:r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26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48432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עם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21616" y="173254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 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207008" y="2103946"/>
            <a:ext cx="26588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(קבוצה)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182" y="1732541"/>
            <a:ext cx="6153226" cy="150373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706624" y="3905314"/>
            <a:ext cx="873965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כיוון שזוהי קבוצה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 שלא מכילה את 0 אזי היא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359553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תמונה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15" y="63689"/>
            <a:ext cx="3977640" cy="39624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623" y="1468373"/>
            <a:ext cx="2457450" cy="31813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912096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קושי-שוורץ</a:t>
            </a:r>
            <a:endParaRPr lang="he-IL" sz="2000" dirty="0"/>
          </a:p>
        </p:txBody>
      </p:sp>
      <p:pic>
        <p:nvPicPr>
          <p:cNvPr id="99" name="תמונה 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5" y="1563623"/>
            <a:ext cx="755994" cy="13239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3019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103" name="תמונה 1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73" y="1467621"/>
            <a:ext cx="996315" cy="31813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766060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 נורמלי</a:t>
            </a:r>
            <a:endParaRPr lang="he-IL" sz="20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76" y="1468373"/>
            <a:ext cx="1266825" cy="31813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40095" y="824495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מאונכים/</a:t>
            </a:r>
            <a:r>
              <a:rPr lang="he-IL" sz="2000" dirty="0" err="1" smtClean="0"/>
              <a:t>או"ג</a:t>
            </a:r>
            <a:r>
              <a:rPr lang="he-IL" sz="2000" dirty="0" smtClean="0"/>
              <a:t>/ניצבים</a:t>
            </a:r>
            <a:endParaRPr lang="he-IL" sz="2000" dirty="0"/>
          </a:p>
        </p:txBody>
      </p:sp>
      <p:cxnSp>
        <p:nvCxnSpPr>
          <p:cNvPr id="48" name="מחבר חץ ישר 47"/>
          <p:cNvCxnSpPr/>
          <p:nvPr/>
        </p:nvCxnSpPr>
        <p:spPr>
          <a:xfrm>
            <a:off x="679932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08466" y="2543836"/>
            <a:ext cx="15948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29" y="3058195"/>
            <a:ext cx="3105150" cy="31813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6303" y="5955250"/>
            <a:ext cx="30632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בסיס </a:t>
            </a:r>
            <a:r>
              <a:rPr lang="he-IL" sz="2000" dirty="0" err="1" smtClean="0"/>
              <a:t>או"ג</a:t>
            </a:r>
            <a:r>
              <a:rPr lang="he-IL" sz="2000" dirty="0"/>
              <a:t> </a:t>
            </a:r>
            <a:r>
              <a:rPr lang="he-IL" sz="2000" dirty="0" smtClean="0"/>
              <a:t>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הוא קבוצה</a:t>
            </a:r>
          </a:p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 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שגם בסיס</a:t>
            </a:r>
            <a:endParaRPr lang="he-IL" sz="2000" dirty="0"/>
          </a:p>
        </p:txBody>
      </p:sp>
      <p:cxnSp>
        <p:nvCxnSpPr>
          <p:cNvPr id="57" name="מחבר חץ ישר 56"/>
          <p:cNvCxnSpPr/>
          <p:nvPr/>
        </p:nvCxnSpPr>
        <p:spPr>
          <a:xfrm>
            <a:off x="363931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180085" y="2543836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נירמול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79" y="3071016"/>
            <a:ext cx="1082040" cy="386715"/>
          </a:xfrm>
          <a:prstGeom prst="rect">
            <a:avLst/>
          </a:prstGeom>
        </p:spPr>
      </p:pic>
      <p:cxnSp>
        <p:nvCxnSpPr>
          <p:cNvPr id="60" name="מחבר חץ ישר 59"/>
          <p:cNvCxnSpPr/>
          <p:nvPr/>
        </p:nvCxnSpPr>
        <p:spPr>
          <a:xfrm>
            <a:off x="3549787" y="3722529"/>
            <a:ext cx="636267" cy="591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flipH="1">
            <a:off x="5601277" y="3948756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470147" y="4352980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67" name="מחבר חץ ישר 66"/>
          <p:cNvCxnSpPr/>
          <p:nvPr/>
        </p:nvCxnSpPr>
        <p:spPr>
          <a:xfrm flipH="1">
            <a:off x="10042976" y="4694090"/>
            <a:ext cx="703126" cy="549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תמונה 7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32" y="2647446"/>
            <a:ext cx="690372" cy="21183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522976" y="2543836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75" name="TextBox 74"/>
          <p:cNvSpPr txBox="1"/>
          <p:nvPr/>
        </p:nvSpPr>
        <p:spPr>
          <a:xfrm>
            <a:off x="6596638" y="3467786"/>
            <a:ext cx="20360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2" y="3592397"/>
            <a:ext cx="589788" cy="23622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5053969" y="3503944"/>
            <a:ext cx="78505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2" name="תמונה 8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2" y="2647446"/>
            <a:ext cx="580644" cy="236220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4447117"/>
            <a:ext cx="690372" cy="211836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761112" y="4334022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4727448" y="475599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אם: 1.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43" y="4855232"/>
            <a:ext cx="150876" cy="1828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688846" y="4746617"/>
            <a:ext cx="74751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4710575" y="5144937"/>
            <a:ext cx="4735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2.</a:t>
            </a:r>
            <a:endParaRPr lang="he-IL" sz="2000" dirty="0"/>
          </a:p>
        </p:txBody>
      </p:sp>
      <p:pic>
        <p:nvPicPr>
          <p:cNvPr id="91" name="תמונה 9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10" y="5234391"/>
            <a:ext cx="1790700" cy="254508"/>
          </a:xfrm>
          <a:prstGeom prst="rect">
            <a:avLst/>
          </a:prstGeom>
        </p:spPr>
      </p:pic>
      <p:sp>
        <p:nvSpPr>
          <p:cNvPr id="93" name="סוגר מסולסל שמאלי 92"/>
          <p:cNvSpPr/>
          <p:nvPr/>
        </p:nvSpPr>
        <p:spPr>
          <a:xfrm rot="16200000">
            <a:off x="294402" y="1740190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TextBox 94"/>
          <p:cNvSpPr txBox="1"/>
          <p:nvPr/>
        </p:nvSpPr>
        <p:spPr>
          <a:xfrm>
            <a:off x="17657" y="2143726"/>
            <a:ext cx="6955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98" name="תמונה 9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91" y="1498364"/>
            <a:ext cx="228600" cy="215265"/>
          </a:xfrm>
          <a:prstGeom prst="rect">
            <a:avLst/>
          </a:prstGeom>
        </p:spPr>
      </p:pic>
      <p:pic>
        <p:nvPicPr>
          <p:cNvPr id="100" name="תמונה 9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4" y="1435608"/>
            <a:ext cx="310515" cy="238125"/>
          </a:xfrm>
          <a:prstGeom prst="rect">
            <a:avLst/>
          </a:prstGeom>
        </p:spPr>
      </p:pic>
      <p:sp>
        <p:nvSpPr>
          <p:cNvPr id="101" name="סוגר מסולסל שמאלי 100"/>
          <p:cNvSpPr/>
          <p:nvPr/>
        </p:nvSpPr>
        <p:spPr>
          <a:xfrm rot="16200000">
            <a:off x="1657691" y="1740191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2" name="TextBox 101"/>
          <p:cNvSpPr txBox="1"/>
          <p:nvPr/>
        </p:nvSpPr>
        <p:spPr>
          <a:xfrm>
            <a:off x="1380946" y="2143727"/>
            <a:ext cx="69556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/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104" name="מחבר חץ ישר 103"/>
          <p:cNvCxnSpPr/>
          <p:nvPr/>
        </p:nvCxnSpPr>
        <p:spPr>
          <a:xfrm>
            <a:off x="10715999" y="2076949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836466" y="2725603"/>
            <a:ext cx="20347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הזווית בין וקטורים</a:t>
            </a:r>
            <a:endParaRPr lang="he-IL" sz="2000" dirty="0"/>
          </a:p>
        </p:txBody>
      </p:sp>
      <p:pic>
        <p:nvPicPr>
          <p:cNvPr id="106" name="תמונה 10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386" y="3264373"/>
            <a:ext cx="1962150" cy="485775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9527289" y="3960043"/>
            <a:ext cx="23439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</a:t>
            </a:r>
            <a:r>
              <a:rPr lang="he-IL" sz="2000" dirty="0" err="1" smtClean="0"/>
              <a:t>או"ג</a:t>
            </a:r>
            <a:r>
              <a:rPr lang="he-IL" sz="2000" dirty="0" smtClean="0"/>
              <a:t> = הזווית </a:t>
            </a:r>
            <a:r>
              <a:rPr lang="he-IL" sz="2000" dirty="0" err="1" smtClean="0"/>
              <a:t>בינהם</a:t>
            </a:r>
            <a:r>
              <a:rPr lang="he-IL" sz="2000" dirty="0" smtClean="0"/>
              <a:t> 90 מעלות</a:t>
            </a:r>
            <a:endParaRPr lang="he-IL" sz="2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9238778" y="5256297"/>
            <a:ext cx="214398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המרחב הניצב </a:t>
            </a:r>
            <a:r>
              <a:rPr lang="he-IL" sz="2000" dirty="0" err="1" smtClean="0"/>
              <a:t>לת"ק</a:t>
            </a:r>
            <a:endParaRPr lang="he-IL" sz="20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47" y="5360679"/>
            <a:ext cx="690372" cy="211836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4" y="5831855"/>
            <a:ext cx="3537585" cy="348615"/>
          </a:xfrm>
          <a:prstGeom prst="rect">
            <a:avLst/>
          </a:prstGeom>
        </p:spPr>
      </p:pic>
      <p:pic>
        <p:nvPicPr>
          <p:cNvPr id="114" name="תמונה 1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096" y="6313753"/>
            <a:ext cx="4175760" cy="318135"/>
          </a:xfrm>
          <a:prstGeom prst="rect">
            <a:avLst/>
          </a:prstGeom>
        </p:spPr>
      </p:pic>
      <p:cxnSp>
        <p:nvCxnSpPr>
          <p:cNvPr id="116" name="מחבר חץ ישר 115"/>
          <p:cNvCxnSpPr/>
          <p:nvPr/>
        </p:nvCxnSpPr>
        <p:spPr>
          <a:xfrm flipH="1">
            <a:off x="2664983" y="5564571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מחבר מרפקי 117"/>
          <p:cNvCxnSpPr/>
          <p:nvPr/>
        </p:nvCxnSpPr>
        <p:spPr>
          <a:xfrm rot="10800000" flipV="1">
            <a:off x="3302900" y="4018257"/>
            <a:ext cx="3719693" cy="2449778"/>
          </a:xfrm>
          <a:prstGeom prst="bentConnector3">
            <a:avLst>
              <a:gd name="adj1" fmla="val 3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מחבר חץ ישר 119"/>
          <p:cNvCxnSpPr/>
          <p:nvPr/>
        </p:nvCxnSpPr>
        <p:spPr>
          <a:xfrm>
            <a:off x="5822956" y="605421"/>
            <a:ext cx="710432" cy="219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חץ ישר 121"/>
          <p:cNvCxnSpPr/>
          <p:nvPr/>
        </p:nvCxnSpPr>
        <p:spPr>
          <a:xfrm flipH="1">
            <a:off x="4062601" y="605421"/>
            <a:ext cx="1019691" cy="271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מחבר חץ ישר 122"/>
          <p:cNvCxnSpPr/>
          <p:nvPr/>
        </p:nvCxnSpPr>
        <p:spPr>
          <a:xfrm flipH="1">
            <a:off x="1719203" y="446646"/>
            <a:ext cx="2148717" cy="449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מחבר חץ ישר 126"/>
          <p:cNvCxnSpPr/>
          <p:nvPr/>
        </p:nvCxnSpPr>
        <p:spPr>
          <a:xfrm>
            <a:off x="8343900" y="466761"/>
            <a:ext cx="2273800" cy="429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מחבר חץ ישר 130"/>
          <p:cNvCxnSpPr/>
          <p:nvPr/>
        </p:nvCxnSpPr>
        <p:spPr>
          <a:xfrm>
            <a:off x="8122924" y="1809301"/>
            <a:ext cx="1554093" cy="12261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מלבן 58"/>
          <p:cNvSpPr/>
          <p:nvPr/>
        </p:nvSpPr>
        <p:spPr>
          <a:xfrm>
            <a:off x="68687" y="5906262"/>
            <a:ext cx="3620159" cy="7987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323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8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64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מעל השדה</a:t>
            </a:r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26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48432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עם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21616" y="173254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 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207008" y="2103946"/>
            <a:ext cx="26588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(קבוצה)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182" y="1732541"/>
            <a:ext cx="6153226" cy="150373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706624" y="3905314"/>
            <a:ext cx="873965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כיוון שזוהי קבוצה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 שלא מכילה את 0 אזי היא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7251192" y="4746562"/>
            <a:ext cx="41950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לפי השלישי חינם היא בסיס ל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374" y="4830892"/>
            <a:ext cx="1322680" cy="35456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89145" y="4746562"/>
            <a:ext cx="41950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ולכן בסיס </a:t>
            </a:r>
            <a:r>
              <a:rPr lang="he-IL" sz="2800" dirty="0" err="1" smtClean="0"/>
              <a:t>או"ג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90971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תמונה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15" y="63689"/>
            <a:ext cx="3977640" cy="39624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623" y="1468373"/>
            <a:ext cx="2457450" cy="31813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912096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קושי-שוורץ</a:t>
            </a:r>
            <a:endParaRPr lang="he-IL" sz="2000" dirty="0"/>
          </a:p>
        </p:txBody>
      </p:sp>
      <p:pic>
        <p:nvPicPr>
          <p:cNvPr id="99" name="תמונה 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5" y="1563623"/>
            <a:ext cx="755994" cy="13239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3019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103" name="תמונה 1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73" y="1467621"/>
            <a:ext cx="996315" cy="31813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766060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 נורמלי</a:t>
            </a:r>
            <a:endParaRPr lang="he-IL" sz="20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76" y="1468373"/>
            <a:ext cx="1266825" cy="31813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40095" y="824495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מאונכים/</a:t>
            </a:r>
            <a:r>
              <a:rPr lang="he-IL" sz="2000" dirty="0" err="1" smtClean="0"/>
              <a:t>או"ג</a:t>
            </a:r>
            <a:r>
              <a:rPr lang="he-IL" sz="2000" dirty="0" smtClean="0"/>
              <a:t>/ניצבים</a:t>
            </a:r>
            <a:endParaRPr lang="he-IL" sz="2000" dirty="0"/>
          </a:p>
        </p:txBody>
      </p:sp>
      <p:cxnSp>
        <p:nvCxnSpPr>
          <p:cNvPr id="48" name="מחבר חץ ישר 47"/>
          <p:cNvCxnSpPr/>
          <p:nvPr/>
        </p:nvCxnSpPr>
        <p:spPr>
          <a:xfrm>
            <a:off x="679932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08466" y="2543836"/>
            <a:ext cx="15948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29" y="3058195"/>
            <a:ext cx="3105150" cy="31813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6303" y="5955250"/>
            <a:ext cx="30632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בסיס </a:t>
            </a:r>
            <a:r>
              <a:rPr lang="he-IL" sz="2000" dirty="0" err="1" smtClean="0"/>
              <a:t>או"ג</a:t>
            </a:r>
            <a:r>
              <a:rPr lang="he-IL" sz="2000" dirty="0"/>
              <a:t> </a:t>
            </a:r>
            <a:r>
              <a:rPr lang="he-IL" sz="2000" dirty="0" smtClean="0"/>
              <a:t>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הוא קבוצה</a:t>
            </a:r>
          </a:p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 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שגם בסיס</a:t>
            </a:r>
            <a:endParaRPr lang="he-IL" sz="2000" dirty="0"/>
          </a:p>
        </p:txBody>
      </p:sp>
      <p:cxnSp>
        <p:nvCxnSpPr>
          <p:cNvPr id="57" name="מחבר חץ ישר 56"/>
          <p:cNvCxnSpPr/>
          <p:nvPr/>
        </p:nvCxnSpPr>
        <p:spPr>
          <a:xfrm>
            <a:off x="363931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180085" y="2543836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נירמול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79" y="3071016"/>
            <a:ext cx="1082040" cy="386715"/>
          </a:xfrm>
          <a:prstGeom prst="rect">
            <a:avLst/>
          </a:prstGeom>
        </p:spPr>
      </p:pic>
      <p:cxnSp>
        <p:nvCxnSpPr>
          <p:cNvPr id="60" name="מחבר חץ ישר 59"/>
          <p:cNvCxnSpPr/>
          <p:nvPr/>
        </p:nvCxnSpPr>
        <p:spPr>
          <a:xfrm>
            <a:off x="3549787" y="3722529"/>
            <a:ext cx="636267" cy="591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flipH="1">
            <a:off x="5601277" y="3948756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470147" y="4352980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67" name="מחבר חץ ישר 66"/>
          <p:cNvCxnSpPr/>
          <p:nvPr/>
        </p:nvCxnSpPr>
        <p:spPr>
          <a:xfrm flipH="1">
            <a:off x="10042976" y="4694090"/>
            <a:ext cx="703126" cy="549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תמונה 7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32" y="2647446"/>
            <a:ext cx="690372" cy="21183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522976" y="2543836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75" name="TextBox 74"/>
          <p:cNvSpPr txBox="1"/>
          <p:nvPr/>
        </p:nvSpPr>
        <p:spPr>
          <a:xfrm>
            <a:off x="6596638" y="3467786"/>
            <a:ext cx="20360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2" y="3592397"/>
            <a:ext cx="589788" cy="23622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5053969" y="3503944"/>
            <a:ext cx="78505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2" name="תמונה 8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2" y="2647446"/>
            <a:ext cx="580644" cy="236220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4447117"/>
            <a:ext cx="690372" cy="211836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761112" y="4334022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4727448" y="475599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אם: 1.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43" y="4855232"/>
            <a:ext cx="150876" cy="1828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688846" y="4746617"/>
            <a:ext cx="74751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4710575" y="5144937"/>
            <a:ext cx="4735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2.</a:t>
            </a:r>
            <a:endParaRPr lang="he-IL" sz="2000" dirty="0"/>
          </a:p>
        </p:txBody>
      </p:sp>
      <p:pic>
        <p:nvPicPr>
          <p:cNvPr id="91" name="תמונה 9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10" y="5234391"/>
            <a:ext cx="1790700" cy="254508"/>
          </a:xfrm>
          <a:prstGeom prst="rect">
            <a:avLst/>
          </a:prstGeom>
        </p:spPr>
      </p:pic>
      <p:sp>
        <p:nvSpPr>
          <p:cNvPr id="93" name="סוגר מסולסל שמאלי 92"/>
          <p:cNvSpPr/>
          <p:nvPr/>
        </p:nvSpPr>
        <p:spPr>
          <a:xfrm rot="16200000">
            <a:off x="294402" y="1740190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TextBox 94"/>
          <p:cNvSpPr txBox="1"/>
          <p:nvPr/>
        </p:nvSpPr>
        <p:spPr>
          <a:xfrm>
            <a:off x="17657" y="2143726"/>
            <a:ext cx="6955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98" name="תמונה 9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91" y="1498364"/>
            <a:ext cx="228600" cy="215265"/>
          </a:xfrm>
          <a:prstGeom prst="rect">
            <a:avLst/>
          </a:prstGeom>
        </p:spPr>
      </p:pic>
      <p:pic>
        <p:nvPicPr>
          <p:cNvPr id="100" name="תמונה 9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4" y="1435608"/>
            <a:ext cx="310515" cy="238125"/>
          </a:xfrm>
          <a:prstGeom prst="rect">
            <a:avLst/>
          </a:prstGeom>
        </p:spPr>
      </p:pic>
      <p:sp>
        <p:nvSpPr>
          <p:cNvPr id="101" name="סוגר מסולסל שמאלי 100"/>
          <p:cNvSpPr/>
          <p:nvPr/>
        </p:nvSpPr>
        <p:spPr>
          <a:xfrm rot="16200000">
            <a:off x="1657691" y="1740191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2" name="TextBox 101"/>
          <p:cNvSpPr txBox="1"/>
          <p:nvPr/>
        </p:nvSpPr>
        <p:spPr>
          <a:xfrm>
            <a:off x="1380946" y="2143727"/>
            <a:ext cx="69556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/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104" name="מחבר חץ ישר 103"/>
          <p:cNvCxnSpPr/>
          <p:nvPr/>
        </p:nvCxnSpPr>
        <p:spPr>
          <a:xfrm>
            <a:off x="10715999" y="2076949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836466" y="2725603"/>
            <a:ext cx="20347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הזווית בין וקטורים</a:t>
            </a:r>
            <a:endParaRPr lang="he-IL" sz="2000" dirty="0"/>
          </a:p>
        </p:txBody>
      </p:sp>
      <p:pic>
        <p:nvPicPr>
          <p:cNvPr id="106" name="תמונה 10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386" y="3264373"/>
            <a:ext cx="1962150" cy="485775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9527289" y="3960043"/>
            <a:ext cx="23439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</a:t>
            </a:r>
            <a:r>
              <a:rPr lang="he-IL" sz="2000" dirty="0" err="1" smtClean="0"/>
              <a:t>או"ג</a:t>
            </a:r>
            <a:r>
              <a:rPr lang="he-IL" sz="2000" dirty="0" smtClean="0"/>
              <a:t> = הזווית </a:t>
            </a:r>
            <a:r>
              <a:rPr lang="he-IL" sz="2000" dirty="0" err="1" smtClean="0"/>
              <a:t>בינהם</a:t>
            </a:r>
            <a:r>
              <a:rPr lang="he-IL" sz="2000" dirty="0" smtClean="0"/>
              <a:t> 90 מעלות</a:t>
            </a:r>
            <a:endParaRPr lang="he-IL" sz="2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9238778" y="5256297"/>
            <a:ext cx="214398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המרחב הניצב </a:t>
            </a:r>
            <a:r>
              <a:rPr lang="he-IL" sz="2000" dirty="0" err="1" smtClean="0"/>
              <a:t>לת"ק</a:t>
            </a:r>
            <a:endParaRPr lang="he-IL" sz="20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47" y="5360679"/>
            <a:ext cx="690372" cy="211836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4" y="5831855"/>
            <a:ext cx="3537585" cy="348615"/>
          </a:xfrm>
          <a:prstGeom prst="rect">
            <a:avLst/>
          </a:prstGeom>
        </p:spPr>
      </p:pic>
      <p:pic>
        <p:nvPicPr>
          <p:cNvPr id="114" name="תמונה 1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096" y="6313753"/>
            <a:ext cx="4175760" cy="318135"/>
          </a:xfrm>
          <a:prstGeom prst="rect">
            <a:avLst/>
          </a:prstGeom>
        </p:spPr>
      </p:pic>
      <p:cxnSp>
        <p:nvCxnSpPr>
          <p:cNvPr id="116" name="מחבר חץ ישר 115"/>
          <p:cNvCxnSpPr/>
          <p:nvPr/>
        </p:nvCxnSpPr>
        <p:spPr>
          <a:xfrm flipH="1">
            <a:off x="2664983" y="5564571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מחבר מרפקי 117"/>
          <p:cNvCxnSpPr/>
          <p:nvPr/>
        </p:nvCxnSpPr>
        <p:spPr>
          <a:xfrm rot="10800000" flipV="1">
            <a:off x="3302900" y="4018257"/>
            <a:ext cx="3719693" cy="2449778"/>
          </a:xfrm>
          <a:prstGeom prst="bentConnector3">
            <a:avLst>
              <a:gd name="adj1" fmla="val 3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מחבר חץ ישר 119"/>
          <p:cNvCxnSpPr/>
          <p:nvPr/>
        </p:nvCxnSpPr>
        <p:spPr>
          <a:xfrm>
            <a:off x="5822956" y="605421"/>
            <a:ext cx="710432" cy="219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חץ ישר 121"/>
          <p:cNvCxnSpPr/>
          <p:nvPr/>
        </p:nvCxnSpPr>
        <p:spPr>
          <a:xfrm flipH="1">
            <a:off x="4062601" y="605421"/>
            <a:ext cx="1019691" cy="271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מחבר חץ ישר 122"/>
          <p:cNvCxnSpPr/>
          <p:nvPr/>
        </p:nvCxnSpPr>
        <p:spPr>
          <a:xfrm flipH="1">
            <a:off x="1719203" y="446646"/>
            <a:ext cx="2148717" cy="449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מחבר חץ ישר 126"/>
          <p:cNvCxnSpPr/>
          <p:nvPr/>
        </p:nvCxnSpPr>
        <p:spPr>
          <a:xfrm>
            <a:off x="8343900" y="466761"/>
            <a:ext cx="2273800" cy="429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מחבר חץ ישר 130"/>
          <p:cNvCxnSpPr/>
          <p:nvPr/>
        </p:nvCxnSpPr>
        <p:spPr>
          <a:xfrm>
            <a:off x="8122924" y="1809301"/>
            <a:ext cx="1554093" cy="12261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מלבן 58"/>
          <p:cNvSpPr/>
          <p:nvPr/>
        </p:nvSpPr>
        <p:spPr>
          <a:xfrm>
            <a:off x="2878320" y="1247566"/>
            <a:ext cx="1480932" cy="7987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863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8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64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מעל השדה</a:t>
            </a:r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26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48432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עם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21616" y="173254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 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5340858" y="1999624"/>
            <a:ext cx="26588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 נורמאלי כי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789" y="1604322"/>
            <a:ext cx="1445895" cy="166969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40" y="3728397"/>
            <a:ext cx="9138056" cy="166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6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תמונה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15" y="63689"/>
            <a:ext cx="3977640" cy="39624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623" y="1468373"/>
            <a:ext cx="2457450" cy="31813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912096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קושי-שוורץ</a:t>
            </a:r>
            <a:endParaRPr lang="he-IL" sz="2000" dirty="0"/>
          </a:p>
        </p:txBody>
      </p:sp>
      <p:pic>
        <p:nvPicPr>
          <p:cNvPr id="99" name="תמונה 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5" y="1563623"/>
            <a:ext cx="755994" cy="13239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3019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103" name="תמונה 1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73" y="1467621"/>
            <a:ext cx="996315" cy="31813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766060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 נורמלי</a:t>
            </a:r>
            <a:endParaRPr lang="he-IL" sz="20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76" y="1468373"/>
            <a:ext cx="1266825" cy="31813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40095" y="824495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מאונכים/</a:t>
            </a:r>
            <a:r>
              <a:rPr lang="he-IL" sz="2000" dirty="0" err="1" smtClean="0"/>
              <a:t>או"ג</a:t>
            </a:r>
            <a:r>
              <a:rPr lang="he-IL" sz="2000" dirty="0" smtClean="0"/>
              <a:t>/ניצבים</a:t>
            </a:r>
            <a:endParaRPr lang="he-IL" sz="2000" dirty="0"/>
          </a:p>
        </p:txBody>
      </p:sp>
      <p:cxnSp>
        <p:nvCxnSpPr>
          <p:cNvPr id="48" name="מחבר חץ ישר 47"/>
          <p:cNvCxnSpPr/>
          <p:nvPr/>
        </p:nvCxnSpPr>
        <p:spPr>
          <a:xfrm>
            <a:off x="679932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08466" y="2543836"/>
            <a:ext cx="15948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29" y="3058195"/>
            <a:ext cx="3105150" cy="31813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6303" y="5955250"/>
            <a:ext cx="30632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בסיס </a:t>
            </a:r>
            <a:r>
              <a:rPr lang="he-IL" sz="2000" dirty="0" err="1" smtClean="0"/>
              <a:t>או"ג</a:t>
            </a:r>
            <a:r>
              <a:rPr lang="he-IL" sz="2000" dirty="0"/>
              <a:t> </a:t>
            </a:r>
            <a:r>
              <a:rPr lang="he-IL" sz="2000" dirty="0" smtClean="0"/>
              <a:t>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הוא קבוצה</a:t>
            </a:r>
          </a:p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 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שגם בסיס</a:t>
            </a:r>
            <a:endParaRPr lang="he-IL" sz="2000" dirty="0"/>
          </a:p>
        </p:txBody>
      </p:sp>
      <p:cxnSp>
        <p:nvCxnSpPr>
          <p:cNvPr id="57" name="מחבר חץ ישר 56"/>
          <p:cNvCxnSpPr/>
          <p:nvPr/>
        </p:nvCxnSpPr>
        <p:spPr>
          <a:xfrm>
            <a:off x="363931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180085" y="2543836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נירמול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79" y="3071016"/>
            <a:ext cx="1082040" cy="386715"/>
          </a:xfrm>
          <a:prstGeom prst="rect">
            <a:avLst/>
          </a:prstGeom>
        </p:spPr>
      </p:pic>
      <p:cxnSp>
        <p:nvCxnSpPr>
          <p:cNvPr id="60" name="מחבר חץ ישר 59"/>
          <p:cNvCxnSpPr/>
          <p:nvPr/>
        </p:nvCxnSpPr>
        <p:spPr>
          <a:xfrm>
            <a:off x="3549787" y="3722529"/>
            <a:ext cx="636267" cy="591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flipH="1">
            <a:off x="5601277" y="3948756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470147" y="4352980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67" name="מחבר חץ ישר 66"/>
          <p:cNvCxnSpPr/>
          <p:nvPr/>
        </p:nvCxnSpPr>
        <p:spPr>
          <a:xfrm flipH="1">
            <a:off x="10042976" y="4694090"/>
            <a:ext cx="703126" cy="549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תמונה 7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32" y="2647446"/>
            <a:ext cx="690372" cy="21183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522976" y="2543836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75" name="TextBox 74"/>
          <p:cNvSpPr txBox="1"/>
          <p:nvPr/>
        </p:nvSpPr>
        <p:spPr>
          <a:xfrm>
            <a:off x="6596638" y="3467786"/>
            <a:ext cx="20360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2" y="3592397"/>
            <a:ext cx="589788" cy="23622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5053969" y="3503944"/>
            <a:ext cx="78505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2" name="תמונה 8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2" y="2647446"/>
            <a:ext cx="580644" cy="236220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4447117"/>
            <a:ext cx="690372" cy="211836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761112" y="4334022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4727448" y="475599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אם: 1.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43" y="4855232"/>
            <a:ext cx="150876" cy="1828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688846" y="4746617"/>
            <a:ext cx="74751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4710575" y="5144937"/>
            <a:ext cx="4735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2.</a:t>
            </a:r>
            <a:endParaRPr lang="he-IL" sz="2000" dirty="0"/>
          </a:p>
        </p:txBody>
      </p:sp>
      <p:pic>
        <p:nvPicPr>
          <p:cNvPr id="91" name="תמונה 9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10" y="5234391"/>
            <a:ext cx="1790700" cy="254508"/>
          </a:xfrm>
          <a:prstGeom prst="rect">
            <a:avLst/>
          </a:prstGeom>
        </p:spPr>
      </p:pic>
      <p:sp>
        <p:nvSpPr>
          <p:cNvPr id="93" name="סוגר מסולסל שמאלי 92"/>
          <p:cNvSpPr/>
          <p:nvPr/>
        </p:nvSpPr>
        <p:spPr>
          <a:xfrm rot="16200000">
            <a:off x="294402" y="1740190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TextBox 94"/>
          <p:cNvSpPr txBox="1"/>
          <p:nvPr/>
        </p:nvSpPr>
        <p:spPr>
          <a:xfrm>
            <a:off x="17657" y="2143726"/>
            <a:ext cx="6955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98" name="תמונה 9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91" y="1498364"/>
            <a:ext cx="228600" cy="215265"/>
          </a:xfrm>
          <a:prstGeom prst="rect">
            <a:avLst/>
          </a:prstGeom>
        </p:spPr>
      </p:pic>
      <p:pic>
        <p:nvPicPr>
          <p:cNvPr id="100" name="תמונה 9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4" y="1435608"/>
            <a:ext cx="310515" cy="238125"/>
          </a:xfrm>
          <a:prstGeom prst="rect">
            <a:avLst/>
          </a:prstGeom>
        </p:spPr>
      </p:pic>
      <p:sp>
        <p:nvSpPr>
          <p:cNvPr id="101" name="סוגר מסולסל שמאלי 100"/>
          <p:cNvSpPr/>
          <p:nvPr/>
        </p:nvSpPr>
        <p:spPr>
          <a:xfrm rot="16200000">
            <a:off x="1657691" y="1740191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2" name="TextBox 101"/>
          <p:cNvSpPr txBox="1"/>
          <p:nvPr/>
        </p:nvSpPr>
        <p:spPr>
          <a:xfrm>
            <a:off x="1380946" y="2143727"/>
            <a:ext cx="69556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/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104" name="מחבר חץ ישר 103"/>
          <p:cNvCxnSpPr/>
          <p:nvPr/>
        </p:nvCxnSpPr>
        <p:spPr>
          <a:xfrm>
            <a:off x="10715999" y="2076949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836466" y="2725603"/>
            <a:ext cx="20347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הזווית בין וקטורים</a:t>
            </a:r>
            <a:endParaRPr lang="he-IL" sz="2000" dirty="0"/>
          </a:p>
        </p:txBody>
      </p:sp>
      <p:pic>
        <p:nvPicPr>
          <p:cNvPr id="106" name="תמונה 10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386" y="3264373"/>
            <a:ext cx="1962150" cy="485775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9527289" y="3960043"/>
            <a:ext cx="23439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</a:t>
            </a:r>
            <a:r>
              <a:rPr lang="he-IL" sz="2000" dirty="0" err="1" smtClean="0"/>
              <a:t>או"ג</a:t>
            </a:r>
            <a:r>
              <a:rPr lang="he-IL" sz="2000" dirty="0" smtClean="0"/>
              <a:t> = הזווית </a:t>
            </a:r>
            <a:r>
              <a:rPr lang="he-IL" sz="2000" dirty="0" err="1" smtClean="0"/>
              <a:t>בינהם</a:t>
            </a:r>
            <a:r>
              <a:rPr lang="he-IL" sz="2000" dirty="0" smtClean="0"/>
              <a:t> 90 מעלות</a:t>
            </a:r>
            <a:endParaRPr lang="he-IL" sz="2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9238778" y="5256297"/>
            <a:ext cx="214398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המרחב הניצב </a:t>
            </a:r>
            <a:r>
              <a:rPr lang="he-IL" sz="2000" dirty="0" err="1" smtClean="0"/>
              <a:t>לת"ק</a:t>
            </a:r>
            <a:endParaRPr lang="he-IL" sz="20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47" y="5360679"/>
            <a:ext cx="690372" cy="211836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4" y="5831855"/>
            <a:ext cx="3537585" cy="348615"/>
          </a:xfrm>
          <a:prstGeom prst="rect">
            <a:avLst/>
          </a:prstGeom>
        </p:spPr>
      </p:pic>
      <p:pic>
        <p:nvPicPr>
          <p:cNvPr id="114" name="תמונה 1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096" y="6313753"/>
            <a:ext cx="4175760" cy="318135"/>
          </a:xfrm>
          <a:prstGeom prst="rect">
            <a:avLst/>
          </a:prstGeom>
        </p:spPr>
      </p:pic>
      <p:cxnSp>
        <p:nvCxnSpPr>
          <p:cNvPr id="116" name="מחבר חץ ישר 115"/>
          <p:cNvCxnSpPr/>
          <p:nvPr/>
        </p:nvCxnSpPr>
        <p:spPr>
          <a:xfrm flipH="1">
            <a:off x="2664983" y="5564571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מחבר מרפקי 117"/>
          <p:cNvCxnSpPr/>
          <p:nvPr/>
        </p:nvCxnSpPr>
        <p:spPr>
          <a:xfrm rot="10800000" flipV="1">
            <a:off x="3302900" y="4018257"/>
            <a:ext cx="3719693" cy="2449778"/>
          </a:xfrm>
          <a:prstGeom prst="bentConnector3">
            <a:avLst>
              <a:gd name="adj1" fmla="val 3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מחבר חץ ישר 119"/>
          <p:cNvCxnSpPr/>
          <p:nvPr/>
        </p:nvCxnSpPr>
        <p:spPr>
          <a:xfrm>
            <a:off x="5822956" y="605421"/>
            <a:ext cx="710432" cy="219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חץ ישר 121"/>
          <p:cNvCxnSpPr/>
          <p:nvPr/>
        </p:nvCxnSpPr>
        <p:spPr>
          <a:xfrm flipH="1">
            <a:off x="4062601" y="605421"/>
            <a:ext cx="1019691" cy="271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מחבר חץ ישר 122"/>
          <p:cNvCxnSpPr/>
          <p:nvPr/>
        </p:nvCxnSpPr>
        <p:spPr>
          <a:xfrm flipH="1">
            <a:off x="1719203" y="446646"/>
            <a:ext cx="2148717" cy="449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מחבר חץ ישר 126"/>
          <p:cNvCxnSpPr/>
          <p:nvPr/>
        </p:nvCxnSpPr>
        <p:spPr>
          <a:xfrm>
            <a:off x="8343900" y="466761"/>
            <a:ext cx="2273800" cy="429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מחבר חץ ישר 130"/>
          <p:cNvCxnSpPr/>
          <p:nvPr/>
        </p:nvCxnSpPr>
        <p:spPr>
          <a:xfrm>
            <a:off x="8122924" y="1809301"/>
            <a:ext cx="1554093" cy="12261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מלבן 58"/>
          <p:cNvSpPr/>
          <p:nvPr/>
        </p:nvSpPr>
        <p:spPr>
          <a:xfrm>
            <a:off x="2536535" y="2282945"/>
            <a:ext cx="1480932" cy="13094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901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8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64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מעל השדה</a:t>
            </a:r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26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48432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עם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2930" y="1732541"/>
            <a:ext cx="18836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הנורמה של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104" y="1420914"/>
            <a:ext cx="1440866" cy="15037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23758" y="1732541"/>
            <a:ext cx="86038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8449" y="1352636"/>
            <a:ext cx="7131406" cy="150373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241590" y="3561341"/>
            <a:ext cx="18836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והנרמול הוא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68" y="3094714"/>
            <a:ext cx="6625972" cy="166969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943101" y="5733041"/>
            <a:ext cx="9182140" cy="523220"/>
          </a:xfrm>
          <a:prstGeom prst="rect">
            <a:avLst/>
          </a:prstGeom>
          <a:noFill/>
          <a:ln w="9525"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הערה: </a:t>
            </a:r>
            <a:r>
              <a:rPr lang="he-IL" sz="2800" dirty="0" err="1" smtClean="0"/>
              <a:t>הוקטור</a:t>
            </a:r>
            <a:r>
              <a:rPr lang="he-IL" sz="2800" dirty="0" smtClean="0"/>
              <a:t> המתקבל מתהליך הנרמול הוא נורמלי</a:t>
            </a:r>
            <a:endParaRPr lang="he-IL" sz="2800" dirty="0"/>
          </a:p>
        </p:txBody>
      </p:sp>
      <p:cxnSp>
        <p:nvCxnSpPr>
          <p:cNvPr id="11" name="מחבר חץ ישר 10"/>
          <p:cNvCxnSpPr/>
          <p:nvPr/>
        </p:nvCxnSpPr>
        <p:spPr>
          <a:xfrm flipH="1" flipV="1">
            <a:off x="8251209" y="4495800"/>
            <a:ext cx="990381" cy="268609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580250" y="4652428"/>
            <a:ext cx="18836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נורמלי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88995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תמונה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15" y="63689"/>
            <a:ext cx="3977640" cy="39624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623" y="1468373"/>
            <a:ext cx="2457450" cy="31813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912096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קושי-שוורץ</a:t>
            </a:r>
            <a:endParaRPr lang="he-IL" sz="2000" dirty="0"/>
          </a:p>
        </p:txBody>
      </p:sp>
      <p:pic>
        <p:nvPicPr>
          <p:cNvPr id="99" name="תמונה 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5" y="1563623"/>
            <a:ext cx="755994" cy="13239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3019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103" name="תמונה 1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73" y="1467621"/>
            <a:ext cx="996315" cy="31813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766060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 נורמלי</a:t>
            </a:r>
            <a:endParaRPr lang="he-IL" sz="20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76" y="1468373"/>
            <a:ext cx="1266825" cy="31813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40095" y="824495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מאונכים/</a:t>
            </a:r>
            <a:r>
              <a:rPr lang="he-IL" sz="2000" dirty="0" err="1" smtClean="0"/>
              <a:t>או"ג</a:t>
            </a:r>
            <a:r>
              <a:rPr lang="he-IL" sz="2000" dirty="0" smtClean="0"/>
              <a:t>/ניצבים</a:t>
            </a:r>
            <a:endParaRPr lang="he-IL" sz="2000" dirty="0"/>
          </a:p>
        </p:txBody>
      </p:sp>
      <p:cxnSp>
        <p:nvCxnSpPr>
          <p:cNvPr id="48" name="מחבר חץ ישר 47"/>
          <p:cNvCxnSpPr/>
          <p:nvPr/>
        </p:nvCxnSpPr>
        <p:spPr>
          <a:xfrm>
            <a:off x="679932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08466" y="2543836"/>
            <a:ext cx="15948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29" y="3058195"/>
            <a:ext cx="3105150" cy="31813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6303" y="5955250"/>
            <a:ext cx="30632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בסיס </a:t>
            </a:r>
            <a:r>
              <a:rPr lang="he-IL" sz="2000" dirty="0" err="1" smtClean="0"/>
              <a:t>או"ג</a:t>
            </a:r>
            <a:r>
              <a:rPr lang="he-IL" sz="2000" dirty="0"/>
              <a:t> </a:t>
            </a:r>
            <a:r>
              <a:rPr lang="he-IL" sz="2000" dirty="0" smtClean="0"/>
              <a:t>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הוא קבוצה</a:t>
            </a:r>
          </a:p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 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שגם בסיס</a:t>
            </a:r>
            <a:endParaRPr lang="he-IL" sz="2000" dirty="0"/>
          </a:p>
        </p:txBody>
      </p:sp>
      <p:cxnSp>
        <p:nvCxnSpPr>
          <p:cNvPr id="57" name="מחבר חץ ישר 56"/>
          <p:cNvCxnSpPr/>
          <p:nvPr/>
        </p:nvCxnSpPr>
        <p:spPr>
          <a:xfrm>
            <a:off x="363931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180085" y="2543836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נירמול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79" y="3071016"/>
            <a:ext cx="1082040" cy="386715"/>
          </a:xfrm>
          <a:prstGeom prst="rect">
            <a:avLst/>
          </a:prstGeom>
        </p:spPr>
      </p:pic>
      <p:cxnSp>
        <p:nvCxnSpPr>
          <p:cNvPr id="60" name="מחבר חץ ישר 59"/>
          <p:cNvCxnSpPr/>
          <p:nvPr/>
        </p:nvCxnSpPr>
        <p:spPr>
          <a:xfrm>
            <a:off x="3549787" y="3722529"/>
            <a:ext cx="636267" cy="591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flipH="1">
            <a:off x="5601277" y="3948756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470147" y="4352980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67" name="מחבר חץ ישר 66"/>
          <p:cNvCxnSpPr/>
          <p:nvPr/>
        </p:nvCxnSpPr>
        <p:spPr>
          <a:xfrm flipH="1">
            <a:off x="10042976" y="4694090"/>
            <a:ext cx="703126" cy="549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תמונה 7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32" y="2647446"/>
            <a:ext cx="690372" cy="21183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522976" y="2543836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75" name="TextBox 74"/>
          <p:cNvSpPr txBox="1"/>
          <p:nvPr/>
        </p:nvSpPr>
        <p:spPr>
          <a:xfrm>
            <a:off x="6596638" y="3467786"/>
            <a:ext cx="20360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2" y="3592397"/>
            <a:ext cx="589788" cy="23622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5053969" y="3503944"/>
            <a:ext cx="78505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2" name="תמונה 8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2" y="2647446"/>
            <a:ext cx="580644" cy="236220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4447117"/>
            <a:ext cx="690372" cy="211836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761112" y="4334022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4727448" y="475599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אם: 1.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43" y="4855232"/>
            <a:ext cx="150876" cy="1828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688846" y="4746617"/>
            <a:ext cx="74751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4710575" y="5144937"/>
            <a:ext cx="4735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2.</a:t>
            </a:r>
            <a:endParaRPr lang="he-IL" sz="2000" dirty="0"/>
          </a:p>
        </p:txBody>
      </p:sp>
      <p:pic>
        <p:nvPicPr>
          <p:cNvPr id="91" name="תמונה 9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10" y="5234391"/>
            <a:ext cx="1790700" cy="254508"/>
          </a:xfrm>
          <a:prstGeom prst="rect">
            <a:avLst/>
          </a:prstGeom>
        </p:spPr>
      </p:pic>
      <p:sp>
        <p:nvSpPr>
          <p:cNvPr id="93" name="סוגר מסולסל שמאלי 92"/>
          <p:cNvSpPr/>
          <p:nvPr/>
        </p:nvSpPr>
        <p:spPr>
          <a:xfrm rot="16200000">
            <a:off x="294402" y="1740190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TextBox 94"/>
          <p:cNvSpPr txBox="1"/>
          <p:nvPr/>
        </p:nvSpPr>
        <p:spPr>
          <a:xfrm>
            <a:off x="17657" y="2143726"/>
            <a:ext cx="6955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98" name="תמונה 9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91" y="1498364"/>
            <a:ext cx="228600" cy="215265"/>
          </a:xfrm>
          <a:prstGeom prst="rect">
            <a:avLst/>
          </a:prstGeom>
        </p:spPr>
      </p:pic>
      <p:pic>
        <p:nvPicPr>
          <p:cNvPr id="100" name="תמונה 9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4" y="1435608"/>
            <a:ext cx="310515" cy="238125"/>
          </a:xfrm>
          <a:prstGeom prst="rect">
            <a:avLst/>
          </a:prstGeom>
        </p:spPr>
      </p:pic>
      <p:sp>
        <p:nvSpPr>
          <p:cNvPr id="101" name="סוגר מסולסל שמאלי 100"/>
          <p:cNvSpPr/>
          <p:nvPr/>
        </p:nvSpPr>
        <p:spPr>
          <a:xfrm rot="16200000">
            <a:off x="1657691" y="1740191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2" name="TextBox 101"/>
          <p:cNvSpPr txBox="1"/>
          <p:nvPr/>
        </p:nvSpPr>
        <p:spPr>
          <a:xfrm>
            <a:off x="1380946" y="2143727"/>
            <a:ext cx="69556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/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104" name="מחבר חץ ישר 103"/>
          <p:cNvCxnSpPr/>
          <p:nvPr/>
        </p:nvCxnSpPr>
        <p:spPr>
          <a:xfrm>
            <a:off x="10715999" y="2076949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836466" y="2725603"/>
            <a:ext cx="20347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הזווית בין וקטורים</a:t>
            </a:r>
            <a:endParaRPr lang="he-IL" sz="2000" dirty="0"/>
          </a:p>
        </p:txBody>
      </p:sp>
      <p:pic>
        <p:nvPicPr>
          <p:cNvPr id="106" name="תמונה 10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386" y="3264373"/>
            <a:ext cx="1962150" cy="485775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9527289" y="3960043"/>
            <a:ext cx="23439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</a:t>
            </a:r>
            <a:r>
              <a:rPr lang="he-IL" sz="2000" dirty="0" err="1" smtClean="0"/>
              <a:t>או"ג</a:t>
            </a:r>
            <a:r>
              <a:rPr lang="he-IL" sz="2000" dirty="0" smtClean="0"/>
              <a:t> = הזווית </a:t>
            </a:r>
            <a:r>
              <a:rPr lang="he-IL" sz="2000" dirty="0" err="1" smtClean="0"/>
              <a:t>בינהם</a:t>
            </a:r>
            <a:r>
              <a:rPr lang="he-IL" sz="2000" dirty="0" smtClean="0"/>
              <a:t> 90 מעלות</a:t>
            </a:r>
            <a:endParaRPr lang="he-IL" sz="2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9238778" y="5256297"/>
            <a:ext cx="214398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המרחב הניצב </a:t>
            </a:r>
            <a:r>
              <a:rPr lang="he-IL" sz="2000" dirty="0" err="1" smtClean="0"/>
              <a:t>לת"ק</a:t>
            </a:r>
            <a:endParaRPr lang="he-IL" sz="20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47" y="5360679"/>
            <a:ext cx="690372" cy="211836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4" y="5831855"/>
            <a:ext cx="3537585" cy="348615"/>
          </a:xfrm>
          <a:prstGeom prst="rect">
            <a:avLst/>
          </a:prstGeom>
        </p:spPr>
      </p:pic>
      <p:pic>
        <p:nvPicPr>
          <p:cNvPr id="114" name="תמונה 1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096" y="6313753"/>
            <a:ext cx="4175760" cy="318135"/>
          </a:xfrm>
          <a:prstGeom prst="rect">
            <a:avLst/>
          </a:prstGeom>
        </p:spPr>
      </p:pic>
      <p:cxnSp>
        <p:nvCxnSpPr>
          <p:cNvPr id="116" name="מחבר חץ ישר 115"/>
          <p:cNvCxnSpPr/>
          <p:nvPr/>
        </p:nvCxnSpPr>
        <p:spPr>
          <a:xfrm flipH="1">
            <a:off x="2664983" y="5564571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מחבר מרפקי 117"/>
          <p:cNvCxnSpPr/>
          <p:nvPr/>
        </p:nvCxnSpPr>
        <p:spPr>
          <a:xfrm rot="10800000" flipV="1">
            <a:off x="3302900" y="4018257"/>
            <a:ext cx="3719693" cy="2449778"/>
          </a:xfrm>
          <a:prstGeom prst="bentConnector3">
            <a:avLst>
              <a:gd name="adj1" fmla="val 3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מחבר חץ ישר 119"/>
          <p:cNvCxnSpPr/>
          <p:nvPr/>
        </p:nvCxnSpPr>
        <p:spPr>
          <a:xfrm>
            <a:off x="5822956" y="605421"/>
            <a:ext cx="710432" cy="219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חץ ישר 121"/>
          <p:cNvCxnSpPr/>
          <p:nvPr/>
        </p:nvCxnSpPr>
        <p:spPr>
          <a:xfrm flipH="1">
            <a:off x="4062601" y="605421"/>
            <a:ext cx="1019691" cy="271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מחבר חץ ישר 122"/>
          <p:cNvCxnSpPr/>
          <p:nvPr/>
        </p:nvCxnSpPr>
        <p:spPr>
          <a:xfrm flipH="1">
            <a:off x="1719203" y="446646"/>
            <a:ext cx="2148717" cy="449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מחבר חץ ישר 126"/>
          <p:cNvCxnSpPr/>
          <p:nvPr/>
        </p:nvCxnSpPr>
        <p:spPr>
          <a:xfrm>
            <a:off x="8343900" y="466761"/>
            <a:ext cx="2273800" cy="429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מחבר חץ ישר 130"/>
          <p:cNvCxnSpPr/>
          <p:nvPr/>
        </p:nvCxnSpPr>
        <p:spPr>
          <a:xfrm>
            <a:off x="8122924" y="1809301"/>
            <a:ext cx="1554093" cy="12261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מלבן 58"/>
          <p:cNvSpPr/>
          <p:nvPr/>
        </p:nvSpPr>
        <p:spPr>
          <a:xfrm>
            <a:off x="2199478" y="4271120"/>
            <a:ext cx="3398840" cy="13094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618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8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64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מעל השדה</a:t>
            </a:r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26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48432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עם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96575" y="2056391"/>
            <a:ext cx="10259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057" y="1732541"/>
            <a:ext cx="6153226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19250" y="2222796"/>
            <a:ext cx="10259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</a:t>
            </a:r>
            <a:r>
              <a:rPr lang="he-IL" sz="2800" dirty="0" err="1"/>
              <a:t>ג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719" y="3828765"/>
            <a:ext cx="231343" cy="3746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961991" y="3754492"/>
            <a:ext cx="10259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נרמול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804" y="4795932"/>
            <a:ext cx="7445731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0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8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64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מעל השדה</a:t>
            </a:r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26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48432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עם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96575" y="2056391"/>
            <a:ext cx="10259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 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1619250" y="2222796"/>
            <a:ext cx="10259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או"נ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046" y="1767106"/>
            <a:ext cx="7445731" cy="150373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781300" y="4390016"/>
            <a:ext cx="8941273" cy="52322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הערה: קבוצה </a:t>
            </a:r>
            <a:r>
              <a:rPr lang="he-IL" sz="2800" dirty="0" err="1" smtClean="0"/>
              <a:t>או"נ</a:t>
            </a:r>
            <a:r>
              <a:rPr lang="he-IL" sz="2800" dirty="0" smtClean="0"/>
              <a:t> היא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 שלא מכילה את 0 ולכן </a:t>
            </a:r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6800850" y="5329361"/>
            <a:ext cx="49217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לכן לפי השלישי חינם        בסיס ל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845" y="5380477"/>
            <a:ext cx="1322680" cy="3545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50500" y="5296147"/>
            <a:ext cx="41950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ולכן בסיס </a:t>
            </a:r>
            <a:r>
              <a:rPr lang="he-IL" sz="2800" dirty="0" err="1" smtClean="0"/>
              <a:t>או"נ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209" y="5428779"/>
            <a:ext cx="349529" cy="32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81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תמונה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15" y="63689"/>
            <a:ext cx="3977640" cy="39624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623" y="1468373"/>
            <a:ext cx="2457450" cy="31813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912096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קושי-שוורץ</a:t>
            </a:r>
            <a:endParaRPr lang="he-IL" sz="2000" dirty="0"/>
          </a:p>
        </p:txBody>
      </p:sp>
      <p:pic>
        <p:nvPicPr>
          <p:cNvPr id="99" name="תמונה 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5" y="1563623"/>
            <a:ext cx="755994" cy="13239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3019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103" name="תמונה 1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73" y="1467621"/>
            <a:ext cx="996315" cy="31813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766060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 נורמלי</a:t>
            </a:r>
            <a:endParaRPr lang="he-IL" sz="20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76" y="1468373"/>
            <a:ext cx="1266825" cy="31813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40095" y="824495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מאונכים/</a:t>
            </a:r>
            <a:r>
              <a:rPr lang="he-IL" sz="2000" dirty="0" err="1" smtClean="0"/>
              <a:t>או"ג</a:t>
            </a:r>
            <a:r>
              <a:rPr lang="he-IL" sz="2000" dirty="0" smtClean="0"/>
              <a:t>/ניצבים</a:t>
            </a:r>
            <a:endParaRPr lang="he-IL" sz="2000" dirty="0"/>
          </a:p>
        </p:txBody>
      </p:sp>
      <p:cxnSp>
        <p:nvCxnSpPr>
          <p:cNvPr id="48" name="מחבר חץ ישר 47"/>
          <p:cNvCxnSpPr/>
          <p:nvPr/>
        </p:nvCxnSpPr>
        <p:spPr>
          <a:xfrm>
            <a:off x="679932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08466" y="2543836"/>
            <a:ext cx="15948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29" y="3058195"/>
            <a:ext cx="3105150" cy="31813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6303" y="5955250"/>
            <a:ext cx="30632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בסיס </a:t>
            </a:r>
            <a:r>
              <a:rPr lang="he-IL" sz="2000" dirty="0" err="1" smtClean="0"/>
              <a:t>או"ג</a:t>
            </a:r>
            <a:r>
              <a:rPr lang="he-IL" sz="2000" dirty="0"/>
              <a:t> </a:t>
            </a:r>
            <a:r>
              <a:rPr lang="he-IL" sz="2000" dirty="0" smtClean="0"/>
              <a:t>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הוא קבוצה</a:t>
            </a:r>
          </a:p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 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שגם בסיס</a:t>
            </a:r>
            <a:endParaRPr lang="he-IL" sz="2000" dirty="0"/>
          </a:p>
        </p:txBody>
      </p:sp>
      <p:cxnSp>
        <p:nvCxnSpPr>
          <p:cNvPr id="57" name="מחבר חץ ישר 56"/>
          <p:cNvCxnSpPr/>
          <p:nvPr/>
        </p:nvCxnSpPr>
        <p:spPr>
          <a:xfrm>
            <a:off x="363931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180085" y="2543836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נירמול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79" y="3071016"/>
            <a:ext cx="1082040" cy="386715"/>
          </a:xfrm>
          <a:prstGeom prst="rect">
            <a:avLst/>
          </a:prstGeom>
        </p:spPr>
      </p:pic>
      <p:cxnSp>
        <p:nvCxnSpPr>
          <p:cNvPr id="60" name="מחבר חץ ישר 59"/>
          <p:cNvCxnSpPr/>
          <p:nvPr/>
        </p:nvCxnSpPr>
        <p:spPr>
          <a:xfrm>
            <a:off x="3549787" y="3722529"/>
            <a:ext cx="636267" cy="591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flipH="1">
            <a:off x="5601277" y="3948756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470147" y="4352980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67" name="מחבר חץ ישר 66"/>
          <p:cNvCxnSpPr/>
          <p:nvPr/>
        </p:nvCxnSpPr>
        <p:spPr>
          <a:xfrm flipH="1">
            <a:off x="10042976" y="4694090"/>
            <a:ext cx="703126" cy="549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תמונה 7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32" y="2647446"/>
            <a:ext cx="690372" cy="21183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522976" y="2543836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75" name="TextBox 74"/>
          <p:cNvSpPr txBox="1"/>
          <p:nvPr/>
        </p:nvSpPr>
        <p:spPr>
          <a:xfrm>
            <a:off x="6596638" y="3467786"/>
            <a:ext cx="20360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2" y="3592397"/>
            <a:ext cx="589788" cy="23622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5053969" y="3503944"/>
            <a:ext cx="78505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2" name="תמונה 8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2" y="2647446"/>
            <a:ext cx="580644" cy="236220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4447117"/>
            <a:ext cx="690372" cy="211836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761112" y="4334022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4727448" y="475599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אם: 1.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43" y="4855232"/>
            <a:ext cx="150876" cy="1828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688846" y="4746617"/>
            <a:ext cx="74751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4710575" y="5144937"/>
            <a:ext cx="4735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2.</a:t>
            </a:r>
            <a:endParaRPr lang="he-IL" sz="2000" dirty="0"/>
          </a:p>
        </p:txBody>
      </p:sp>
      <p:pic>
        <p:nvPicPr>
          <p:cNvPr id="91" name="תמונה 9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10" y="5234391"/>
            <a:ext cx="1790700" cy="254508"/>
          </a:xfrm>
          <a:prstGeom prst="rect">
            <a:avLst/>
          </a:prstGeom>
        </p:spPr>
      </p:pic>
      <p:sp>
        <p:nvSpPr>
          <p:cNvPr id="93" name="סוגר מסולסל שמאלי 92"/>
          <p:cNvSpPr/>
          <p:nvPr/>
        </p:nvSpPr>
        <p:spPr>
          <a:xfrm rot="16200000">
            <a:off x="294402" y="1740190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TextBox 94"/>
          <p:cNvSpPr txBox="1"/>
          <p:nvPr/>
        </p:nvSpPr>
        <p:spPr>
          <a:xfrm>
            <a:off x="17657" y="2143726"/>
            <a:ext cx="6955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98" name="תמונה 9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91" y="1498364"/>
            <a:ext cx="228600" cy="215265"/>
          </a:xfrm>
          <a:prstGeom prst="rect">
            <a:avLst/>
          </a:prstGeom>
        </p:spPr>
      </p:pic>
      <p:pic>
        <p:nvPicPr>
          <p:cNvPr id="100" name="תמונה 9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4" y="1435608"/>
            <a:ext cx="310515" cy="238125"/>
          </a:xfrm>
          <a:prstGeom prst="rect">
            <a:avLst/>
          </a:prstGeom>
        </p:spPr>
      </p:pic>
      <p:sp>
        <p:nvSpPr>
          <p:cNvPr id="101" name="סוגר מסולסל שמאלי 100"/>
          <p:cNvSpPr/>
          <p:nvPr/>
        </p:nvSpPr>
        <p:spPr>
          <a:xfrm rot="16200000">
            <a:off x="1657691" y="1740191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2" name="TextBox 101"/>
          <p:cNvSpPr txBox="1"/>
          <p:nvPr/>
        </p:nvSpPr>
        <p:spPr>
          <a:xfrm>
            <a:off x="1380946" y="2143727"/>
            <a:ext cx="69556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/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104" name="מחבר חץ ישר 103"/>
          <p:cNvCxnSpPr/>
          <p:nvPr/>
        </p:nvCxnSpPr>
        <p:spPr>
          <a:xfrm>
            <a:off x="10715999" y="2076949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836466" y="2725603"/>
            <a:ext cx="20347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הזווית בין וקטורים</a:t>
            </a:r>
            <a:endParaRPr lang="he-IL" sz="2000" dirty="0"/>
          </a:p>
        </p:txBody>
      </p:sp>
      <p:pic>
        <p:nvPicPr>
          <p:cNvPr id="106" name="תמונה 10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386" y="3264373"/>
            <a:ext cx="1962150" cy="485775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9527289" y="3960043"/>
            <a:ext cx="23439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</a:t>
            </a:r>
            <a:r>
              <a:rPr lang="he-IL" sz="2000" dirty="0" err="1" smtClean="0"/>
              <a:t>או"ג</a:t>
            </a:r>
            <a:r>
              <a:rPr lang="he-IL" sz="2000" dirty="0" smtClean="0"/>
              <a:t> = הזווית </a:t>
            </a:r>
            <a:r>
              <a:rPr lang="he-IL" sz="2000" dirty="0" err="1" smtClean="0"/>
              <a:t>בינהם</a:t>
            </a:r>
            <a:r>
              <a:rPr lang="he-IL" sz="2000" dirty="0" smtClean="0"/>
              <a:t> 90 מעלות</a:t>
            </a:r>
            <a:endParaRPr lang="he-IL" sz="2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9238778" y="5256297"/>
            <a:ext cx="214398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המרחב הניצב </a:t>
            </a:r>
            <a:r>
              <a:rPr lang="he-IL" sz="2000" dirty="0" err="1" smtClean="0"/>
              <a:t>לת"ק</a:t>
            </a:r>
            <a:endParaRPr lang="he-IL" sz="20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47" y="5360679"/>
            <a:ext cx="690372" cy="211836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4" y="5831855"/>
            <a:ext cx="3537585" cy="348615"/>
          </a:xfrm>
          <a:prstGeom prst="rect">
            <a:avLst/>
          </a:prstGeom>
        </p:spPr>
      </p:pic>
      <p:pic>
        <p:nvPicPr>
          <p:cNvPr id="114" name="תמונה 1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096" y="6313753"/>
            <a:ext cx="4175760" cy="318135"/>
          </a:xfrm>
          <a:prstGeom prst="rect">
            <a:avLst/>
          </a:prstGeom>
        </p:spPr>
      </p:pic>
      <p:cxnSp>
        <p:nvCxnSpPr>
          <p:cNvPr id="116" name="מחבר חץ ישר 115"/>
          <p:cNvCxnSpPr/>
          <p:nvPr/>
        </p:nvCxnSpPr>
        <p:spPr>
          <a:xfrm flipH="1">
            <a:off x="2664983" y="5564571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מחבר מרפקי 117"/>
          <p:cNvCxnSpPr/>
          <p:nvPr/>
        </p:nvCxnSpPr>
        <p:spPr>
          <a:xfrm rot="10800000" flipV="1">
            <a:off x="3302900" y="4018257"/>
            <a:ext cx="3719693" cy="2449778"/>
          </a:xfrm>
          <a:prstGeom prst="bentConnector3">
            <a:avLst>
              <a:gd name="adj1" fmla="val 3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מחבר חץ ישר 119"/>
          <p:cNvCxnSpPr/>
          <p:nvPr/>
        </p:nvCxnSpPr>
        <p:spPr>
          <a:xfrm>
            <a:off x="5822956" y="605421"/>
            <a:ext cx="710432" cy="219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חץ ישר 121"/>
          <p:cNvCxnSpPr/>
          <p:nvPr/>
        </p:nvCxnSpPr>
        <p:spPr>
          <a:xfrm flipH="1">
            <a:off x="4062601" y="605421"/>
            <a:ext cx="1019691" cy="271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מחבר חץ ישר 122"/>
          <p:cNvCxnSpPr/>
          <p:nvPr/>
        </p:nvCxnSpPr>
        <p:spPr>
          <a:xfrm flipH="1">
            <a:off x="1719203" y="446646"/>
            <a:ext cx="2148717" cy="449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מחבר חץ ישר 126"/>
          <p:cNvCxnSpPr/>
          <p:nvPr/>
        </p:nvCxnSpPr>
        <p:spPr>
          <a:xfrm>
            <a:off x="8343900" y="466761"/>
            <a:ext cx="2273800" cy="429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מחבר חץ ישר 130"/>
          <p:cNvCxnSpPr/>
          <p:nvPr/>
        </p:nvCxnSpPr>
        <p:spPr>
          <a:xfrm>
            <a:off x="8122924" y="1809301"/>
            <a:ext cx="1554093" cy="12261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מלבן 58"/>
          <p:cNvSpPr/>
          <p:nvPr/>
        </p:nvSpPr>
        <p:spPr>
          <a:xfrm>
            <a:off x="7469916" y="5234390"/>
            <a:ext cx="4660939" cy="14287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7071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8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64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מעל השדה</a:t>
            </a:r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26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48432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עם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96575" y="2056391"/>
            <a:ext cx="10259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27" y="1679242"/>
            <a:ext cx="2605126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612340" y="2116967"/>
            <a:ext cx="29077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מהו המרחב הניצב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724" y="2196268"/>
            <a:ext cx="500405" cy="364617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79" y="3806826"/>
            <a:ext cx="6807022" cy="1503731"/>
          </a:xfrm>
          <a:prstGeom prst="rect">
            <a:avLst/>
          </a:prstGeom>
        </p:spPr>
      </p:pic>
      <p:sp>
        <p:nvSpPr>
          <p:cNvPr id="10" name="סוגר מסולסל ימני 9"/>
          <p:cNvSpPr/>
          <p:nvPr/>
        </p:nvSpPr>
        <p:spPr>
          <a:xfrm rot="5400000">
            <a:off x="4863780" y="4266625"/>
            <a:ext cx="373624" cy="250582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614" y="6026151"/>
            <a:ext cx="1058647" cy="246431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001" y="4388955"/>
            <a:ext cx="2152498" cy="3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8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64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מעל השדה</a:t>
            </a:r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26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48432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עם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96575" y="2056391"/>
            <a:ext cx="10259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027" y="1679242"/>
            <a:ext cx="2605126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612340" y="2116967"/>
            <a:ext cx="29077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מהו המרחב הניצב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5724" y="2196268"/>
            <a:ext cx="500405" cy="364617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11" y="3858413"/>
            <a:ext cx="11782795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0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0467975" y="760231"/>
            <a:ext cx="12545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הערה: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68" y="1787092"/>
            <a:ext cx="2605126" cy="1503731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912" y="4782340"/>
            <a:ext cx="5783580" cy="1503731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060" y="758500"/>
            <a:ext cx="2725824" cy="45765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486150" y="709999"/>
            <a:ext cx="34643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למשל בדוגמא הקודמת: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674" y="1864429"/>
            <a:ext cx="5454168" cy="1503729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349" y="3873623"/>
            <a:ext cx="231343" cy="374675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624" y="2422028"/>
            <a:ext cx="372160" cy="2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5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420225" y="2157464"/>
            <a:ext cx="23023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 כיוון ש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049" y="2263260"/>
            <a:ext cx="5921883" cy="41742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8731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276" y="403706"/>
            <a:ext cx="1865833" cy="32186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5678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850" y="303031"/>
            <a:ext cx="2758516" cy="45765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420225" y="3012366"/>
            <a:ext cx="23023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ש"ל כי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851" y="3023445"/>
            <a:ext cx="5547207" cy="457657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949" y="1305167"/>
            <a:ext cx="4398035" cy="46771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9873184" y="1256324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ביחס ל:</a:t>
            </a:r>
            <a:endParaRPr lang="he-IL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4591050" y="1313747"/>
            <a:ext cx="8841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של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932" y="1395693"/>
            <a:ext cx="490347" cy="28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02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8731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276" y="403706"/>
            <a:ext cx="1865833" cy="32186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678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850" y="303031"/>
            <a:ext cx="2758516" cy="45765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369425" y="2258460"/>
            <a:ext cx="23023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ש"ל כי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1" y="2269539"/>
            <a:ext cx="5547207" cy="45765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949" y="1305167"/>
            <a:ext cx="4398035" cy="46771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873184" y="1256324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ביחס ל: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591050" y="1313747"/>
            <a:ext cx="8841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של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932" y="1395693"/>
            <a:ext cx="490347" cy="28666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250" y="3267257"/>
            <a:ext cx="568300" cy="41742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218251" y="3159768"/>
            <a:ext cx="23023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 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452" y="3214252"/>
            <a:ext cx="1714957" cy="417424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87" y="4236047"/>
            <a:ext cx="5884164" cy="189600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836" y="3271585"/>
            <a:ext cx="1815541" cy="311810"/>
          </a:xfrm>
          <a:prstGeom prst="rect">
            <a:avLst/>
          </a:prstGeom>
        </p:spPr>
      </p:pic>
      <p:sp>
        <p:nvSpPr>
          <p:cNvPr id="15" name="סוגר מסולסל ימני 14"/>
          <p:cNvSpPr/>
          <p:nvPr/>
        </p:nvSpPr>
        <p:spPr>
          <a:xfrm rot="5400000">
            <a:off x="4042570" y="4423573"/>
            <a:ext cx="259222" cy="36761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260" y="6535495"/>
            <a:ext cx="289179" cy="299237"/>
          </a:xfrm>
          <a:prstGeom prst="rect">
            <a:avLst/>
          </a:prstGeom>
        </p:spPr>
      </p:pic>
      <p:cxnSp>
        <p:nvCxnSpPr>
          <p:cNvPr id="20" name="מחבר חץ ישר 19"/>
          <p:cNvCxnSpPr/>
          <p:nvPr/>
        </p:nvCxnSpPr>
        <p:spPr>
          <a:xfrm flipH="1">
            <a:off x="8233791" y="4495800"/>
            <a:ext cx="17769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חץ ישר 23"/>
          <p:cNvCxnSpPr/>
          <p:nvPr/>
        </p:nvCxnSpPr>
        <p:spPr>
          <a:xfrm flipH="1">
            <a:off x="8233791" y="5867400"/>
            <a:ext cx="17769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תמונה 2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210" y="4285831"/>
            <a:ext cx="1802968" cy="419938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211" y="5590756"/>
            <a:ext cx="1931213" cy="419938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3" y="3192549"/>
            <a:ext cx="5290718" cy="4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159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8731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תהא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276" y="403706"/>
            <a:ext cx="1865833" cy="32186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678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850" y="303031"/>
            <a:ext cx="2758516" cy="45765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369425" y="2258460"/>
            <a:ext cx="23023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ש"ל כי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1" y="2269539"/>
            <a:ext cx="5547207" cy="457657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949" y="1305167"/>
            <a:ext cx="4398035" cy="46771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873184" y="1256324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ביחס ל: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4591050" y="1313747"/>
            <a:ext cx="8841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של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932" y="1395693"/>
            <a:ext cx="490347" cy="28666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250" y="3267257"/>
            <a:ext cx="568300" cy="41742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218251" y="3159768"/>
            <a:ext cx="23023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 </a:t>
            </a:r>
            <a:endParaRPr lang="he-IL" sz="28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74" y="3267257"/>
            <a:ext cx="2268169" cy="41742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894" y="4236399"/>
            <a:ext cx="7566431" cy="189600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773" y="3325893"/>
            <a:ext cx="1815541" cy="311810"/>
          </a:xfrm>
          <a:prstGeom prst="rect">
            <a:avLst/>
          </a:prstGeom>
        </p:spPr>
      </p:pic>
      <p:sp>
        <p:nvSpPr>
          <p:cNvPr id="15" name="סוגר מסולסל ימני 14"/>
          <p:cNvSpPr/>
          <p:nvPr/>
        </p:nvSpPr>
        <p:spPr>
          <a:xfrm rot="5400000">
            <a:off x="4042570" y="4423573"/>
            <a:ext cx="259222" cy="36761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260" y="6535495"/>
            <a:ext cx="289179" cy="299237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144" y="3260596"/>
            <a:ext cx="4737506" cy="457657"/>
          </a:xfrm>
          <a:prstGeom prst="rect">
            <a:avLst/>
          </a:prstGeom>
        </p:spPr>
      </p:pic>
      <p:cxnSp>
        <p:nvCxnSpPr>
          <p:cNvPr id="27" name="מחבר חץ ישר 26"/>
          <p:cNvCxnSpPr/>
          <p:nvPr/>
        </p:nvCxnSpPr>
        <p:spPr>
          <a:xfrm>
            <a:off x="9448800" y="3829050"/>
            <a:ext cx="866775" cy="112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תמונה 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575" y="4308065"/>
            <a:ext cx="1654607" cy="175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873184" y="7602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</a:t>
            </a:r>
            <a:endParaRPr lang="he-IL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2070543" y="730999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 בסיס ל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185" y="243778"/>
            <a:ext cx="5491886" cy="150373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25" y="763780"/>
            <a:ext cx="1269873" cy="45765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353550" y="2055631"/>
            <a:ext cx="23690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נגדיר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117" y="1949450"/>
            <a:ext cx="4740022" cy="10033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438525" y="2067822"/>
            <a:ext cx="89866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ואז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25" y="3537549"/>
            <a:ext cx="7418070" cy="45765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544050" y="4744347"/>
            <a:ext cx="217852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נדרג ונפתור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91" y="4883922"/>
            <a:ext cx="8931859" cy="10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1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תמונה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116" y="1159647"/>
            <a:ext cx="8931859" cy="1003325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761" y="3817498"/>
            <a:ext cx="7579004" cy="1503732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965" y="691852"/>
            <a:ext cx="130759" cy="264033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702" y="3035300"/>
            <a:ext cx="231343" cy="37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4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147" y="962556"/>
            <a:ext cx="1986534" cy="5054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31474" y="944771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886575" y="944771"/>
            <a:ext cx="11607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19" y="944771"/>
            <a:ext cx="2564892" cy="5029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33726" y="944771"/>
            <a:ext cx="37039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 נורמה מושרית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0634474" y="1944896"/>
            <a:ext cx="122415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עוד יהיו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7242143" y="2945021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23" name="TextBox 22"/>
          <p:cNvSpPr txBox="1"/>
          <p:nvPr/>
        </p:nvSpPr>
        <p:spPr>
          <a:xfrm>
            <a:off x="5800726" y="291948"/>
            <a:ext cx="60579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(פיתגורס עבור וקטורים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)</a:t>
            </a:r>
            <a:endParaRPr lang="he-IL" sz="2800" dirty="0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11" y="3329273"/>
            <a:ext cx="4966334" cy="452628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805" y="2083828"/>
            <a:ext cx="774497" cy="35958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669074" y="1944896"/>
            <a:ext cx="270255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5884016" y="1897460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917" y="1968052"/>
            <a:ext cx="4538852" cy="452628"/>
          </a:xfrm>
          <a:prstGeom prst="rect">
            <a:avLst/>
          </a:prstGeom>
        </p:spPr>
      </p:pic>
      <p:pic>
        <p:nvPicPr>
          <p:cNvPr id="34" name="תמונה 3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064" y="4745171"/>
            <a:ext cx="279121" cy="188595"/>
          </a:xfrm>
          <a:prstGeom prst="rect">
            <a:avLst/>
          </a:prstGeom>
        </p:spPr>
      </p:pic>
      <p:cxnSp>
        <p:nvCxnSpPr>
          <p:cNvPr id="35" name="מחבר חץ ישר 34"/>
          <p:cNvCxnSpPr/>
          <p:nvPr/>
        </p:nvCxnSpPr>
        <p:spPr>
          <a:xfrm flipV="1">
            <a:off x="10114026" y="3059253"/>
            <a:ext cx="1438275" cy="316770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תמונה 3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163" y="6401324"/>
            <a:ext cx="279121" cy="284150"/>
          </a:xfrm>
          <a:prstGeom prst="rect">
            <a:avLst/>
          </a:prstGeom>
        </p:spPr>
      </p:pic>
      <p:cxnSp>
        <p:nvCxnSpPr>
          <p:cNvPr id="38" name="מחבר חץ ישר 37"/>
          <p:cNvCxnSpPr/>
          <p:nvPr/>
        </p:nvCxnSpPr>
        <p:spPr>
          <a:xfrm>
            <a:off x="10114026" y="6226956"/>
            <a:ext cx="14573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מחבר ישר 38"/>
          <p:cNvCxnSpPr/>
          <p:nvPr/>
        </p:nvCxnSpPr>
        <p:spPr>
          <a:xfrm>
            <a:off x="11535739" y="3059253"/>
            <a:ext cx="16562" cy="3167703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תמונה 4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591" y="4217779"/>
            <a:ext cx="1098882" cy="314325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76" y="4410958"/>
            <a:ext cx="6427317" cy="419938"/>
          </a:xfrm>
          <a:prstGeom prst="rect">
            <a:avLst/>
          </a:prstGeom>
        </p:spPr>
      </p:pic>
      <p:sp>
        <p:nvSpPr>
          <p:cNvPr id="46" name="סוגר מסולסל ימני 45"/>
          <p:cNvSpPr/>
          <p:nvPr/>
        </p:nvSpPr>
        <p:spPr>
          <a:xfrm rot="5400000">
            <a:off x="3057093" y="4529646"/>
            <a:ext cx="297325" cy="10787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סוגר מסולסל ימני 46"/>
          <p:cNvSpPr/>
          <p:nvPr/>
        </p:nvSpPr>
        <p:spPr>
          <a:xfrm rot="5400000">
            <a:off x="4675401" y="4529647"/>
            <a:ext cx="297325" cy="10787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9" name="תמונה 4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452" y="5374228"/>
            <a:ext cx="462915" cy="217170"/>
          </a:xfrm>
          <a:prstGeom prst="rect">
            <a:avLst/>
          </a:prstGeom>
        </p:spPr>
      </p:pic>
      <p:pic>
        <p:nvPicPr>
          <p:cNvPr id="50" name="תמונה 4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391" y="5374228"/>
            <a:ext cx="462915" cy="217170"/>
          </a:xfrm>
          <a:prstGeom prst="rect">
            <a:avLst/>
          </a:prstGeom>
        </p:spPr>
      </p:pic>
      <p:cxnSp>
        <p:nvCxnSpPr>
          <p:cNvPr id="52" name="מחבר מרפקי 51"/>
          <p:cNvCxnSpPr/>
          <p:nvPr/>
        </p:nvCxnSpPr>
        <p:spPr>
          <a:xfrm rot="10800000" flipV="1">
            <a:off x="5680954" y="2577830"/>
            <a:ext cx="3278221" cy="2554146"/>
          </a:xfrm>
          <a:prstGeom prst="bentConnector3">
            <a:avLst>
              <a:gd name="adj1" fmla="val 14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תמונה 5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11" y="5948696"/>
            <a:ext cx="2718282" cy="45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25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6" grpId="0" animBg="1"/>
      <p:bldP spid="4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תמונה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15" y="63689"/>
            <a:ext cx="3977640" cy="39624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623" y="1468373"/>
            <a:ext cx="2457450" cy="31813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912096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קושי-שוורץ</a:t>
            </a:r>
            <a:endParaRPr lang="he-IL" sz="2000" dirty="0"/>
          </a:p>
        </p:txBody>
      </p:sp>
      <p:pic>
        <p:nvPicPr>
          <p:cNvPr id="99" name="תמונה 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5" y="1563623"/>
            <a:ext cx="755994" cy="13239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3019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103" name="תמונה 1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73" y="1467621"/>
            <a:ext cx="996315" cy="31813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766060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 נורמלי</a:t>
            </a:r>
            <a:endParaRPr lang="he-IL" sz="20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76" y="1468373"/>
            <a:ext cx="1266825" cy="31813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40095" y="824495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מאונכים/</a:t>
            </a:r>
            <a:r>
              <a:rPr lang="he-IL" sz="2000" dirty="0" err="1" smtClean="0"/>
              <a:t>או"ג</a:t>
            </a:r>
            <a:r>
              <a:rPr lang="he-IL" sz="2000" dirty="0" smtClean="0"/>
              <a:t>/ניצבים</a:t>
            </a:r>
            <a:endParaRPr lang="he-IL" sz="2000" dirty="0"/>
          </a:p>
        </p:txBody>
      </p:sp>
      <p:cxnSp>
        <p:nvCxnSpPr>
          <p:cNvPr id="48" name="מחבר חץ ישר 47"/>
          <p:cNvCxnSpPr/>
          <p:nvPr/>
        </p:nvCxnSpPr>
        <p:spPr>
          <a:xfrm>
            <a:off x="679932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08466" y="2543836"/>
            <a:ext cx="15948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29" y="3058195"/>
            <a:ext cx="3105150" cy="31813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6303" y="5955250"/>
            <a:ext cx="30632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בסיס </a:t>
            </a:r>
            <a:r>
              <a:rPr lang="he-IL" sz="2000" dirty="0" err="1" smtClean="0"/>
              <a:t>או"ג</a:t>
            </a:r>
            <a:r>
              <a:rPr lang="he-IL" sz="2000" dirty="0"/>
              <a:t> </a:t>
            </a:r>
            <a:r>
              <a:rPr lang="he-IL" sz="2000" dirty="0" smtClean="0"/>
              <a:t>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הוא קבוצה</a:t>
            </a:r>
          </a:p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 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שגם בסיס</a:t>
            </a:r>
            <a:endParaRPr lang="he-IL" sz="2000" dirty="0"/>
          </a:p>
        </p:txBody>
      </p:sp>
      <p:cxnSp>
        <p:nvCxnSpPr>
          <p:cNvPr id="57" name="מחבר חץ ישר 56"/>
          <p:cNvCxnSpPr/>
          <p:nvPr/>
        </p:nvCxnSpPr>
        <p:spPr>
          <a:xfrm>
            <a:off x="363931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180085" y="2543836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נירמול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79" y="3071016"/>
            <a:ext cx="1082040" cy="386715"/>
          </a:xfrm>
          <a:prstGeom prst="rect">
            <a:avLst/>
          </a:prstGeom>
        </p:spPr>
      </p:pic>
      <p:cxnSp>
        <p:nvCxnSpPr>
          <p:cNvPr id="60" name="מחבר חץ ישר 59"/>
          <p:cNvCxnSpPr/>
          <p:nvPr/>
        </p:nvCxnSpPr>
        <p:spPr>
          <a:xfrm>
            <a:off x="3549787" y="3722529"/>
            <a:ext cx="636267" cy="591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flipH="1">
            <a:off x="5601277" y="3948756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470147" y="4352980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67" name="מחבר חץ ישר 66"/>
          <p:cNvCxnSpPr/>
          <p:nvPr/>
        </p:nvCxnSpPr>
        <p:spPr>
          <a:xfrm flipH="1">
            <a:off x="10042976" y="4694090"/>
            <a:ext cx="703126" cy="549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תמונה 7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32" y="2647446"/>
            <a:ext cx="690372" cy="21183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522976" y="2543836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75" name="TextBox 74"/>
          <p:cNvSpPr txBox="1"/>
          <p:nvPr/>
        </p:nvSpPr>
        <p:spPr>
          <a:xfrm>
            <a:off x="6596638" y="3467786"/>
            <a:ext cx="20360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2" y="3592397"/>
            <a:ext cx="589788" cy="23622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5053969" y="3503944"/>
            <a:ext cx="78505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2" name="תמונה 8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2" y="2647446"/>
            <a:ext cx="580644" cy="236220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4447117"/>
            <a:ext cx="690372" cy="211836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761112" y="4334022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4727448" y="475599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אם: 1.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43" y="4855232"/>
            <a:ext cx="150876" cy="1828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688846" y="4746617"/>
            <a:ext cx="74751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4710575" y="5144937"/>
            <a:ext cx="4735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2.</a:t>
            </a:r>
            <a:endParaRPr lang="he-IL" sz="2000" dirty="0"/>
          </a:p>
        </p:txBody>
      </p:sp>
      <p:pic>
        <p:nvPicPr>
          <p:cNvPr id="91" name="תמונה 9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10" y="5234391"/>
            <a:ext cx="1790700" cy="254508"/>
          </a:xfrm>
          <a:prstGeom prst="rect">
            <a:avLst/>
          </a:prstGeom>
        </p:spPr>
      </p:pic>
      <p:sp>
        <p:nvSpPr>
          <p:cNvPr id="93" name="סוגר מסולסל שמאלי 92"/>
          <p:cNvSpPr/>
          <p:nvPr/>
        </p:nvSpPr>
        <p:spPr>
          <a:xfrm rot="16200000">
            <a:off x="294402" y="1740190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TextBox 94"/>
          <p:cNvSpPr txBox="1"/>
          <p:nvPr/>
        </p:nvSpPr>
        <p:spPr>
          <a:xfrm>
            <a:off x="17657" y="2143726"/>
            <a:ext cx="6955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98" name="תמונה 9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91" y="1498364"/>
            <a:ext cx="228600" cy="215265"/>
          </a:xfrm>
          <a:prstGeom prst="rect">
            <a:avLst/>
          </a:prstGeom>
        </p:spPr>
      </p:pic>
      <p:pic>
        <p:nvPicPr>
          <p:cNvPr id="100" name="תמונה 9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4" y="1435608"/>
            <a:ext cx="310515" cy="238125"/>
          </a:xfrm>
          <a:prstGeom prst="rect">
            <a:avLst/>
          </a:prstGeom>
        </p:spPr>
      </p:pic>
      <p:sp>
        <p:nvSpPr>
          <p:cNvPr id="101" name="סוגר מסולסל שמאלי 100"/>
          <p:cNvSpPr/>
          <p:nvPr/>
        </p:nvSpPr>
        <p:spPr>
          <a:xfrm rot="16200000">
            <a:off x="1657691" y="1740191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2" name="TextBox 101"/>
          <p:cNvSpPr txBox="1"/>
          <p:nvPr/>
        </p:nvSpPr>
        <p:spPr>
          <a:xfrm>
            <a:off x="1380946" y="2143727"/>
            <a:ext cx="69556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/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104" name="מחבר חץ ישר 103"/>
          <p:cNvCxnSpPr/>
          <p:nvPr/>
        </p:nvCxnSpPr>
        <p:spPr>
          <a:xfrm>
            <a:off x="10715999" y="2076949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836466" y="2725603"/>
            <a:ext cx="20347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הזווית בין וקטורים</a:t>
            </a:r>
            <a:endParaRPr lang="he-IL" sz="2000" dirty="0"/>
          </a:p>
        </p:txBody>
      </p:sp>
      <p:pic>
        <p:nvPicPr>
          <p:cNvPr id="106" name="תמונה 10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386" y="3264373"/>
            <a:ext cx="1962150" cy="485775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9527289" y="3960043"/>
            <a:ext cx="23439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</a:t>
            </a:r>
            <a:r>
              <a:rPr lang="he-IL" sz="2000" dirty="0" err="1" smtClean="0"/>
              <a:t>או"ג</a:t>
            </a:r>
            <a:r>
              <a:rPr lang="he-IL" sz="2000" dirty="0" smtClean="0"/>
              <a:t> = הזווית </a:t>
            </a:r>
            <a:r>
              <a:rPr lang="he-IL" sz="2000" dirty="0" err="1" smtClean="0"/>
              <a:t>בינהם</a:t>
            </a:r>
            <a:r>
              <a:rPr lang="he-IL" sz="2000" dirty="0" smtClean="0"/>
              <a:t> 90 מעלות</a:t>
            </a:r>
            <a:endParaRPr lang="he-IL" sz="2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9238778" y="5256297"/>
            <a:ext cx="214398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המרחב הניצב </a:t>
            </a:r>
            <a:r>
              <a:rPr lang="he-IL" sz="2000" dirty="0" err="1" smtClean="0"/>
              <a:t>לת"ק</a:t>
            </a:r>
            <a:endParaRPr lang="he-IL" sz="20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47" y="5360679"/>
            <a:ext cx="690372" cy="211836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4" y="5831855"/>
            <a:ext cx="3537585" cy="348615"/>
          </a:xfrm>
          <a:prstGeom prst="rect">
            <a:avLst/>
          </a:prstGeom>
        </p:spPr>
      </p:pic>
      <p:pic>
        <p:nvPicPr>
          <p:cNvPr id="114" name="תמונה 1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096" y="6313753"/>
            <a:ext cx="4175760" cy="318135"/>
          </a:xfrm>
          <a:prstGeom prst="rect">
            <a:avLst/>
          </a:prstGeom>
        </p:spPr>
      </p:pic>
      <p:cxnSp>
        <p:nvCxnSpPr>
          <p:cNvPr id="116" name="מחבר חץ ישר 115"/>
          <p:cNvCxnSpPr/>
          <p:nvPr/>
        </p:nvCxnSpPr>
        <p:spPr>
          <a:xfrm flipH="1">
            <a:off x="2664983" y="5564571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מחבר מרפקי 117"/>
          <p:cNvCxnSpPr/>
          <p:nvPr/>
        </p:nvCxnSpPr>
        <p:spPr>
          <a:xfrm rot="10800000" flipV="1">
            <a:off x="3302900" y="4018257"/>
            <a:ext cx="3719693" cy="2449778"/>
          </a:xfrm>
          <a:prstGeom prst="bentConnector3">
            <a:avLst>
              <a:gd name="adj1" fmla="val 3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מחבר חץ ישר 119"/>
          <p:cNvCxnSpPr/>
          <p:nvPr/>
        </p:nvCxnSpPr>
        <p:spPr>
          <a:xfrm>
            <a:off x="5822956" y="605421"/>
            <a:ext cx="710432" cy="219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חץ ישר 121"/>
          <p:cNvCxnSpPr/>
          <p:nvPr/>
        </p:nvCxnSpPr>
        <p:spPr>
          <a:xfrm flipH="1">
            <a:off x="4062601" y="605421"/>
            <a:ext cx="1019691" cy="271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מחבר חץ ישר 122"/>
          <p:cNvCxnSpPr/>
          <p:nvPr/>
        </p:nvCxnSpPr>
        <p:spPr>
          <a:xfrm flipH="1">
            <a:off x="1719203" y="446646"/>
            <a:ext cx="2148717" cy="449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מחבר חץ ישר 126"/>
          <p:cNvCxnSpPr/>
          <p:nvPr/>
        </p:nvCxnSpPr>
        <p:spPr>
          <a:xfrm>
            <a:off x="8343900" y="466761"/>
            <a:ext cx="2273800" cy="429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מחבר חץ ישר 130"/>
          <p:cNvCxnSpPr/>
          <p:nvPr/>
        </p:nvCxnSpPr>
        <p:spPr>
          <a:xfrm>
            <a:off x="8122924" y="1809301"/>
            <a:ext cx="1554093" cy="12261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מלבן 58"/>
          <p:cNvSpPr/>
          <p:nvPr/>
        </p:nvSpPr>
        <p:spPr>
          <a:xfrm>
            <a:off x="21928" y="897793"/>
            <a:ext cx="2145210" cy="20461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774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0716" y="0"/>
            <a:ext cx="599524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הטלות </a:t>
            </a:r>
            <a:r>
              <a:rPr lang="he-IL" sz="3000" dirty="0" smtClean="0">
                <a:cs typeface="+mj-cs"/>
              </a:rPr>
              <a:t>(על וקטורים שונים מאפס)</a:t>
            </a:r>
            <a:endParaRPr lang="he-IL" sz="3000" dirty="0"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420225" y="581025"/>
            <a:ext cx="2628900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300" dirty="0" smtClean="0">
                <a:cs typeface="+mj-cs"/>
              </a:rPr>
              <a:t>הטלה על וקטור:</a:t>
            </a:r>
            <a:endParaRPr lang="he-IL" sz="33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3725" y="1371600"/>
            <a:ext cx="819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725" y="1401867"/>
            <a:ext cx="1476070" cy="4626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05700" y="1341333"/>
            <a:ext cx="10999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230785" y="1341333"/>
            <a:ext cx="10999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259" y="1419377"/>
            <a:ext cx="1536421" cy="36713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058400" y="2132509"/>
            <a:ext cx="15501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הטלה של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7720" y="2299821"/>
            <a:ext cx="186080" cy="18859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858250" y="2132509"/>
            <a:ext cx="6452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570" y="2299820"/>
            <a:ext cx="279120" cy="18859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532752" y="1263289"/>
            <a:ext cx="10999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נסמן</a:t>
            </a:r>
            <a:endParaRPr lang="he-IL" sz="28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24" y="1369085"/>
            <a:ext cx="3470148" cy="41742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30785" y="2132509"/>
            <a:ext cx="20844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וקטור 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3886199" y="2132509"/>
            <a:ext cx="1325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המקיים: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954" y="2204499"/>
            <a:ext cx="1108939" cy="41742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224588" y="2923685"/>
            <a:ext cx="1325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</a:t>
            </a:r>
            <a:endParaRPr lang="he-IL" sz="28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570" y="3004123"/>
            <a:ext cx="2097176" cy="417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224588" y="3673462"/>
            <a:ext cx="1325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388" y="3767759"/>
            <a:ext cx="3077870" cy="457658"/>
          </a:xfrm>
          <a:prstGeom prst="rect">
            <a:avLst/>
          </a:prstGeom>
        </p:spPr>
      </p:pic>
      <p:cxnSp>
        <p:nvCxnSpPr>
          <p:cNvPr id="31" name="מחבר חץ ישר 30"/>
          <p:cNvCxnSpPr/>
          <p:nvPr/>
        </p:nvCxnSpPr>
        <p:spPr>
          <a:xfrm>
            <a:off x="1162050" y="5667375"/>
            <a:ext cx="696277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תמונה 3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962" y="5504761"/>
            <a:ext cx="414909" cy="291694"/>
          </a:xfrm>
          <a:prstGeom prst="rect">
            <a:avLst/>
          </a:prstGeom>
        </p:spPr>
      </p:pic>
      <p:cxnSp>
        <p:nvCxnSpPr>
          <p:cNvPr id="34" name="מחבר חץ ישר 33"/>
          <p:cNvCxnSpPr/>
          <p:nvPr/>
        </p:nvCxnSpPr>
        <p:spPr>
          <a:xfrm>
            <a:off x="1162050" y="5667375"/>
            <a:ext cx="3048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תמונה 3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851" y="5813222"/>
            <a:ext cx="279121" cy="188595"/>
          </a:xfrm>
          <a:prstGeom prst="rect">
            <a:avLst/>
          </a:prstGeom>
        </p:spPr>
      </p:pic>
      <p:cxnSp>
        <p:nvCxnSpPr>
          <p:cNvPr id="37" name="מחבר חץ ישר 36"/>
          <p:cNvCxnSpPr/>
          <p:nvPr/>
        </p:nvCxnSpPr>
        <p:spPr>
          <a:xfrm flipV="1">
            <a:off x="1162050" y="2499672"/>
            <a:ext cx="1438275" cy="316770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תמונה 3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820" y="3705568"/>
            <a:ext cx="186081" cy="188595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389" y="5793105"/>
            <a:ext cx="1108942" cy="417424"/>
          </a:xfrm>
          <a:prstGeom prst="rect">
            <a:avLst/>
          </a:prstGeom>
        </p:spPr>
      </p:pic>
      <p:cxnSp>
        <p:nvCxnSpPr>
          <p:cNvPr id="43" name="מחבר חץ ישר 42"/>
          <p:cNvCxnSpPr/>
          <p:nvPr/>
        </p:nvCxnSpPr>
        <p:spPr>
          <a:xfrm>
            <a:off x="1162050" y="5667375"/>
            <a:ext cx="1457325" cy="0"/>
          </a:xfrm>
          <a:prstGeom prst="straightConnector1">
            <a:avLst/>
          </a:prstGeom>
          <a:ln>
            <a:solidFill>
              <a:srgbClr val="F53B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ישר 45"/>
          <p:cNvCxnSpPr/>
          <p:nvPr/>
        </p:nvCxnSpPr>
        <p:spPr>
          <a:xfrm>
            <a:off x="2583763" y="2499672"/>
            <a:ext cx="16562" cy="3167703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תמונה 5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716" y="3751910"/>
            <a:ext cx="1835664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24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09388" y="581025"/>
            <a:ext cx="4239737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300" dirty="0" smtClean="0">
                <a:cs typeface="+mj-cs"/>
              </a:rPr>
              <a:t>איך מוצאים הטלה על וקטור:</a:t>
            </a:r>
            <a:endParaRPr lang="he-IL" sz="3300" dirty="0">
              <a:cs typeface="+mj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634163" y="1390377"/>
            <a:ext cx="1325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</a:t>
            </a:r>
            <a:endParaRPr lang="he-IL" sz="28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145" y="1470815"/>
            <a:ext cx="2097176" cy="417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634163" y="2140154"/>
            <a:ext cx="1325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963" y="2234451"/>
            <a:ext cx="3077870" cy="457658"/>
          </a:xfrm>
          <a:prstGeom prst="rect">
            <a:avLst/>
          </a:prstGeom>
        </p:spPr>
      </p:pic>
      <p:cxnSp>
        <p:nvCxnSpPr>
          <p:cNvPr id="31" name="מחבר חץ ישר 30"/>
          <p:cNvCxnSpPr/>
          <p:nvPr/>
        </p:nvCxnSpPr>
        <p:spPr>
          <a:xfrm>
            <a:off x="1162050" y="5667375"/>
            <a:ext cx="696277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חץ ישר 33"/>
          <p:cNvCxnSpPr/>
          <p:nvPr/>
        </p:nvCxnSpPr>
        <p:spPr>
          <a:xfrm>
            <a:off x="1162050" y="5667375"/>
            <a:ext cx="3048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תמונה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851" y="5813222"/>
            <a:ext cx="279121" cy="188595"/>
          </a:xfrm>
          <a:prstGeom prst="rect">
            <a:avLst/>
          </a:prstGeom>
        </p:spPr>
      </p:pic>
      <p:cxnSp>
        <p:nvCxnSpPr>
          <p:cNvPr id="37" name="מחבר חץ ישר 36"/>
          <p:cNvCxnSpPr/>
          <p:nvPr/>
        </p:nvCxnSpPr>
        <p:spPr>
          <a:xfrm flipV="1">
            <a:off x="1162050" y="2499672"/>
            <a:ext cx="1438275" cy="316770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תמונה 3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820" y="3705568"/>
            <a:ext cx="186081" cy="188595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389" y="5793105"/>
            <a:ext cx="1108942" cy="417424"/>
          </a:xfrm>
          <a:prstGeom prst="rect">
            <a:avLst/>
          </a:prstGeom>
        </p:spPr>
      </p:pic>
      <p:cxnSp>
        <p:nvCxnSpPr>
          <p:cNvPr id="43" name="מחבר חץ ישר 42"/>
          <p:cNvCxnSpPr/>
          <p:nvPr/>
        </p:nvCxnSpPr>
        <p:spPr>
          <a:xfrm>
            <a:off x="1162050" y="5667375"/>
            <a:ext cx="1457325" cy="0"/>
          </a:xfrm>
          <a:prstGeom prst="straightConnector1">
            <a:avLst/>
          </a:prstGeom>
          <a:ln>
            <a:solidFill>
              <a:srgbClr val="F53B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ישר 45"/>
          <p:cNvCxnSpPr/>
          <p:nvPr/>
        </p:nvCxnSpPr>
        <p:spPr>
          <a:xfrm>
            <a:off x="2583763" y="2499672"/>
            <a:ext cx="16562" cy="3167703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תמונה 5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716" y="3751910"/>
            <a:ext cx="1835664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150" y="1562598"/>
            <a:ext cx="372161" cy="23385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357" y="5458663"/>
            <a:ext cx="2559863" cy="417424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231" y="1443275"/>
            <a:ext cx="3100502" cy="41742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70716" y="0"/>
            <a:ext cx="599524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הטלות </a:t>
            </a:r>
            <a:r>
              <a:rPr lang="he-IL" sz="3000" dirty="0" smtClean="0">
                <a:cs typeface="+mj-cs"/>
              </a:rPr>
              <a:t>(על וקטורים שונים מאפס)</a:t>
            </a:r>
            <a:endParaRPr lang="he-IL" sz="30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3116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53026" y="258311"/>
            <a:ext cx="4239737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300" dirty="0" smtClean="0">
                <a:cs typeface="+mj-cs"/>
              </a:rPr>
              <a:t>איך מוצאים הטלה על וקטור:</a:t>
            </a:r>
            <a:endParaRPr lang="he-IL" sz="3300" dirty="0">
              <a:cs typeface="+mj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634163" y="1142727"/>
            <a:ext cx="1325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</a:t>
            </a:r>
            <a:endParaRPr lang="he-IL" sz="28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145" y="1223165"/>
            <a:ext cx="2097176" cy="417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634163" y="2140154"/>
            <a:ext cx="1325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963" y="2234451"/>
            <a:ext cx="3077870" cy="457658"/>
          </a:xfrm>
          <a:prstGeom prst="rect">
            <a:avLst/>
          </a:prstGeom>
        </p:spPr>
      </p:pic>
      <p:cxnSp>
        <p:nvCxnSpPr>
          <p:cNvPr id="31" name="מחבר חץ ישר 30"/>
          <p:cNvCxnSpPr/>
          <p:nvPr/>
        </p:nvCxnSpPr>
        <p:spPr>
          <a:xfrm>
            <a:off x="85725" y="6172200"/>
            <a:ext cx="696277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חץ ישר 33"/>
          <p:cNvCxnSpPr/>
          <p:nvPr/>
        </p:nvCxnSpPr>
        <p:spPr>
          <a:xfrm>
            <a:off x="85725" y="6172200"/>
            <a:ext cx="304800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תמונה 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526" y="6318047"/>
            <a:ext cx="279121" cy="188595"/>
          </a:xfrm>
          <a:prstGeom prst="rect">
            <a:avLst/>
          </a:prstGeom>
        </p:spPr>
      </p:pic>
      <p:cxnSp>
        <p:nvCxnSpPr>
          <p:cNvPr id="37" name="מחבר חץ ישר 36"/>
          <p:cNvCxnSpPr/>
          <p:nvPr/>
        </p:nvCxnSpPr>
        <p:spPr>
          <a:xfrm flipV="1">
            <a:off x="142875" y="3004497"/>
            <a:ext cx="1438275" cy="316770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תמונה 3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95" y="4210393"/>
            <a:ext cx="186081" cy="188595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64" y="6297930"/>
            <a:ext cx="1108942" cy="417424"/>
          </a:xfrm>
          <a:prstGeom prst="rect">
            <a:avLst/>
          </a:prstGeom>
        </p:spPr>
      </p:pic>
      <p:cxnSp>
        <p:nvCxnSpPr>
          <p:cNvPr id="43" name="מחבר חץ ישר 42"/>
          <p:cNvCxnSpPr/>
          <p:nvPr/>
        </p:nvCxnSpPr>
        <p:spPr>
          <a:xfrm>
            <a:off x="85725" y="6172200"/>
            <a:ext cx="1457325" cy="0"/>
          </a:xfrm>
          <a:prstGeom prst="straightConnector1">
            <a:avLst/>
          </a:prstGeom>
          <a:ln>
            <a:solidFill>
              <a:srgbClr val="F53B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מחבר ישר 45"/>
          <p:cNvCxnSpPr/>
          <p:nvPr/>
        </p:nvCxnSpPr>
        <p:spPr>
          <a:xfrm>
            <a:off x="1564588" y="3004497"/>
            <a:ext cx="16562" cy="3167703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תמונה 5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329" y="4882458"/>
            <a:ext cx="1835664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150" y="1314948"/>
            <a:ext cx="372161" cy="23385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032" y="5963488"/>
            <a:ext cx="2559863" cy="41742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380" y="1037808"/>
            <a:ext cx="2263140" cy="573329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211" y="2346351"/>
            <a:ext cx="372161" cy="23385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330" y="1744622"/>
            <a:ext cx="231343" cy="37467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476" y="2340123"/>
            <a:ext cx="2831439" cy="419938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331" y="3126755"/>
            <a:ext cx="231343" cy="37467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372" y="3691639"/>
            <a:ext cx="6336791" cy="419938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243" y="4301786"/>
            <a:ext cx="231343" cy="374675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732" y="4803069"/>
            <a:ext cx="2904363" cy="419938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113" y="1314948"/>
            <a:ext cx="372161" cy="233858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118680"/>
            <a:ext cx="3183484" cy="64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4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8731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ב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013" y="302901"/>
            <a:ext cx="4398035" cy="46771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482409" y="275149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8712484" y="1683043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 את ההטלה של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637" y="399586"/>
            <a:ext cx="490347" cy="28666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030" y="1117268"/>
            <a:ext cx="1999107" cy="150373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34579" y="1607523"/>
            <a:ext cx="6802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230" y="1117269"/>
            <a:ext cx="2092147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712484" y="3050648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0" y="3127536"/>
            <a:ext cx="6133110" cy="64122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358" y="4212895"/>
            <a:ext cx="231343" cy="37467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719" y="4876382"/>
            <a:ext cx="6268898" cy="150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14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8731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ב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013" y="302901"/>
            <a:ext cx="4398035" cy="46771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482409" y="275149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8712484" y="1683043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 את ההטלה של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637" y="399586"/>
            <a:ext cx="490347" cy="28666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030" y="1117268"/>
            <a:ext cx="1999107" cy="150373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34579" y="1607523"/>
            <a:ext cx="6802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230" y="1117269"/>
            <a:ext cx="2092147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712484" y="3050648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שימו לב כי: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111" y="3015417"/>
            <a:ext cx="7775144" cy="150373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712484" y="5409353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אכן </a:t>
            </a:r>
            <a:r>
              <a:rPr lang="he-IL" sz="2800" dirty="0" err="1" smtClean="0"/>
              <a:t>או"ג</a:t>
            </a:r>
            <a:r>
              <a:rPr lang="he-IL" sz="2800" dirty="0" smtClean="0"/>
              <a:t> ל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063" y="5032044"/>
            <a:ext cx="2092147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תרשים זרימה: נתונים 16"/>
          <p:cNvSpPr/>
          <p:nvPr/>
        </p:nvSpPr>
        <p:spPr>
          <a:xfrm>
            <a:off x="243453" y="4183340"/>
            <a:ext cx="6626485" cy="24498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3526 w 10000"/>
              <a:gd name="connsiteY1" fmla="*/ 45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3526 w 10000"/>
              <a:gd name="connsiteY1" fmla="*/ 459 h 10000"/>
              <a:gd name="connsiteX2" fmla="*/ 10000 w 10000"/>
              <a:gd name="connsiteY2" fmla="*/ 0 h 10000"/>
              <a:gd name="connsiteX3" fmla="*/ 6569 w 10000"/>
              <a:gd name="connsiteY3" fmla="*/ 9713 h 10000"/>
              <a:gd name="connsiteX4" fmla="*/ 0 w 10000"/>
              <a:gd name="connsiteY4" fmla="*/ 10000 h 10000"/>
              <a:gd name="connsiteX0" fmla="*/ 0 w 10000"/>
              <a:gd name="connsiteY0" fmla="*/ 11013 h 11013"/>
              <a:gd name="connsiteX1" fmla="*/ 3436 w 10000"/>
              <a:gd name="connsiteY1" fmla="*/ 0 h 11013"/>
              <a:gd name="connsiteX2" fmla="*/ 10000 w 10000"/>
              <a:gd name="connsiteY2" fmla="*/ 1013 h 11013"/>
              <a:gd name="connsiteX3" fmla="*/ 6569 w 10000"/>
              <a:gd name="connsiteY3" fmla="*/ 10726 h 11013"/>
              <a:gd name="connsiteX4" fmla="*/ 0 w 10000"/>
              <a:gd name="connsiteY4" fmla="*/ 11013 h 11013"/>
              <a:gd name="connsiteX0" fmla="*/ 0 w 10000"/>
              <a:gd name="connsiteY0" fmla="*/ 11013 h 11462"/>
              <a:gd name="connsiteX1" fmla="*/ 3436 w 10000"/>
              <a:gd name="connsiteY1" fmla="*/ 0 h 11462"/>
              <a:gd name="connsiteX2" fmla="*/ 10000 w 10000"/>
              <a:gd name="connsiteY2" fmla="*/ 1013 h 11462"/>
              <a:gd name="connsiteX3" fmla="*/ 7833 w 10000"/>
              <a:gd name="connsiteY3" fmla="*/ 11462 h 11462"/>
              <a:gd name="connsiteX4" fmla="*/ 0 w 10000"/>
              <a:gd name="connsiteY4" fmla="*/ 11013 h 11462"/>
              <a:gd name="connsiteX0" fmla="*/ 0 w 10466"/>
              <a:gd name="connsiteY0" fmla="*/ 11334 h 11783"/>
              <a:gd name="connsiteX1" fmla="*/ 3436 w 10466"/>
              <a:gd name="connsiteY1" fmla="*/ 321 h 11783"/>
              <a:gd name="connsiteX2" fmla="*/ 10466 w 10466"/>
              <a:gd name="connsiteY2" fmla="*/ 0 h 11783"/>
              <a:gd name="connsiteX3" fmla="*/ 7833 w 10466"/>
              <a:gd name="connsiteY3" fmla="*/ 11783 h 11783"/>
              <a:gd name="connsiteX4" fmla="*/ 0 w 10466"/>
              <a:gd name="connsiteY4" fmla="*/ 11334 h 11783"/>
              <a:gd name="connsiteX0" fmla="*/ 0 w 10466"/>
              <a:gd name="connsiteY0" fmla="*/ 11381 h 11830"/>
              <a:gd name="connsiteX1" fmla="*/ 2458 w 10466"/>
              <a:gd name="connsiteY1" fmla="*/ 0 h 11830"/>
              <a:gd name="connsiteX2" fmla="*/ 10466 w 10466"/>
              <a:gd name="connsiteY2" fmla="*/ 47 h 11830"/>
              <a:gd name="connsiteX3" fmla="*/ 7833 w 10466"/>
              <a:gd name="connsiteY3" fmla="*/ 11830 h 11830"/>
              <a:gd name="connsiteX4" fmla="*/ 0 w 10466"/>
              <a:gd name="connsiteY4" fmla="*/ 11381 h 1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66" h="11830">
                <a:moveTo>
                  <a:pt x="0" y="11381"/>
                </a:moveTo>
                <a:lnTo>
                  <a:pt x="2458" y="0"/>
                </a:lnTo>
                <a:lnTo>
                  <a:pt x="10466" y="47"/>
                </a:lnTo>
                <a:lnTo>
                  <a:pt x="7833" y="11830"/>
                </a:lnTo>
                <a:lnTo>
                  <a:pt x="0" y="11381"/>
                </a:lnTo>
                <a:close/>
              </a:path>
            </a:pathLst>
          </a:custGeom>
          <a:solidFill>
            <a:srgbClr val="FDC3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/>
          <p:cNvSpPr txBox="1"/>
          <p:nvPr/>
        </p:nvSpPr>
        <p:spPr>
          <a:xfrm>
            <a:off x="9420225" y="581025"/>
            <a:ext cx="2628900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300" dirty="0" smtClean="0">
                <a:cs typeface="+mj-cs"/>
              </a:rPr>
              <a:t>הטלה על ת"מ:</a:t>
            </a:r>
            <a:endParaRPr lang="he-IL" sz="33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3725" y="1371600"/>
            <a:ext cx="819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725" y="1401867"/>
            <a:ext cx="1476070" cy="4626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05700" y="1341333"/>
            <a:ext cx="10999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230785" y="1341333"/>
            <a:ext cx="10999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150" y="1450809"/>
            <a:ext cx="1038530" cy="3042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058400" y="2132509"/>
            <a:ext cx="155011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הטלה של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7720" y="2299821"/>
            <a:ext cx="186080" cy="18859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858250" y="2132509"/>
            <a:ext cx="64524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08" y="2267364"/>
            <a:ext cx="414908" cy="29169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966568" y="1308256"/>
            <a:ext cx="10999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ות"מ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325" y="1426669"/>
            <a:ext cx="1307592" cy="34450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230785" y="2132509"/>
            <a:ext cx="208449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וקטור 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3886199" y="2132509"/>
            <a:ext cx="1325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המקיים:</a:t>
            </a:r>
            <a:endParaRPr lang="he-IL" sz="2800" dirty="0"/>
          </a:p>
        </p:txBody>
      </p:sp>
      <p:pic>
        <p:nvPicPr>
          <p:cNvPr id="24" name="תמונה 2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954" y="2204499"/>
            <a:ext cx="1108939" cy="417424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224588" y="2923685"/>
            <a:ext cx="1325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</a:t>
            </a:r>
            <a:endParaRPr lang="he-IL" sz="28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570" y="3004123"/>
            <a:ext cx="2097176" cy="417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224588" y="3673462"/>
            <a:ext cx="1325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388" y="3767759"/>
            <a:ext cx="3077870" cy="457658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814" y="5961264"/>
            <a:ext cx="414909" cy="291694"/>
          </a:xfrm>
          <a:prstGeom prst="rect">
            <a:avLst/>
          </a:prstGeom>
        </p:spPr>
      </p:pic>
      <p:pic>
        <p:nvPicPr>
          <p:cNvPr id="39" name="תמונה 3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324" y="3568581"/>
            <a:ext cx="186081" cy="188595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450" y="5898399"/>
            <a:ext cx="1108942" cy="417424"/>
          </a:xfrm>
          <a:prstGeom prst="rect">
            <a:avLst/>
          </a:prstGeom>
        </p:spPr>
      </p:pic>
      <p:cxnSp>
        <p:nvCxnSpPr>
          <p:cNvPr id="46" name="מחבר ישר 45"/>
          <p:cNvCxnSpPr/>
          <p:nvPr/>
        </p:nvCxnSpPr>
        <p:spPr>
          <a:xfrm>
            <a:off x="3120808" y="2709996"/>
            <a:ext cx="0" cy="2356276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תמונה 5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643" y="3517648"/>
            <a:ext cx="1835664" cy="417424"/>
          </a:xfrm>
          <a:prstGeom prst="rect">
            <a:avLst/>
          </a:prstGeom>
        </p:spPr>
      </p:pic>
      <p:cxnSp>
        <p:nvCxnSpPr>
          <p:cNvPr id="38" name="מחבר חץ ישר 37"/>
          <p:cNvCxnSpPr/>
          <p:nvPr/>
        </p:nvCxnSpPr>
        <p:spPr>
          <a:xfrm flipV="1">
            <a:off x="1676400" y="5115603"/>
            <a:ext cx="1476375" cy="678434"/>
          </a:xfrm>
          <a:prstGeom prst="straightConnector1">
            <a:avLst/>
          </a:prstGeom>
          <a:ln>
            <a:solidFill>
              <a:srgbClr val="F53B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מחבר חץ ישר 36"/>
          <p:cNvCxnSpPr/>
          <p:nvPr/>
        </p:nvCxnSpPr>
        <p:spPr>
          <a:xfrm flipV="1">
            <a:off x="1695450" y="2655729"/>
            <a:ext cx="1425358" cy="3135473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  <a:effectLst>
            <a:outerShdw blurRad="25400" dir="2220000" sx="21000" sy="21000" kx="-1200000" algn="bl" rotWithShape="0">
              <a:prstClr val="black"/>
            </a:outerShdw>
            <a:reflection stA="0" endPos="65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קבוצה 58"/>
          <p:cNvGrpSpPr/>
          <p:nvPr/>
        </p:nvGrpSpPr>
        <p:grpSpPr>
          <a:xfrm rot="5400000">
            <a:off x="2499465" y="4611077"/>
            <a:ext cx="623345" cy="520482"/>
            <a:chOff x="8055692" y="5115603"/>
            <a:chExt cx="259592" cy="292653"/>
          </a:xfrm>
          <a:scene3d>
            <a:camera prst="orthographicFront">
              <a:rot lat="0" lon="10200000" rev="5400000"/>
            </a:camera>
            <a:lightRig rig="threePt" dir="t"/>
          </a:scene3d>
        </p:grpSpPr>
        <p:cxnSp>
          <p:nvCxnSpPr>
            <p:cNvPr id="53" name="מחבר ישר 52"/>
            <p:cNvCxnSpPr/>
            <p:nvPr/>
          </p:nvCxnSpPr>
          <p:spPr>
            <a:xfrm>
              <a:off x="8315283" y="5115603"/>
              <a:ext cx="0" cy="292653"/>
            </a:xfrm>
            <a:prstGeom prst="line">
              <a:avLst/>
            </a:prstGeom>
            <a:ln w="28575">
              <a:solidFill>
                <a:srgbClr val="F53B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מחבר ישר 54"/>
            <p:cNvCxnSpPr/>
            <p:nvPr/>
          </p:nvCxnSpPr>
          <p:spPr>
            <a:xfrm flipH="1">
              <a:off x="8055692" y="5115603"/>
              <a:ext cx="259592" cy="0"/>
            </a:xfrm>
            <a:prstGeom prst="line">
              <a:avLst/>
            </a:prstGeom>
            <a:ln w="28575">
              <a:solidFill>
                <a:srgbClr val="F53B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2770716" y="0"/>
            <a:ext cx="599524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הטלות </a:t>
            </a:r>
            <a:r>
              <a:rPr lang="he-IL" sz="3000" dirty="0" smtClean="0">
                <a:cs typeface="+mj-cs"/>
              </a:rPr>
              <a:t>(על וקטורים שונים מאפס)</a:t>
            </a:r>
            <a:endParaRPr lang="he-IL" sz="30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7356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31914" y="258311"/>
            <a:ext cx="4960849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300" dirty="0" smtClean="0">
                <a:cs typeface="+mj-cs"/>
              </a:rPr>
              <a:t>איך מוצאים הטלה על ת"מ – נניח   </a:t>
            </a:r>
            <a:endParaRPr lang="he-IL" sz="3300" dirty="0">
              <a:cs typeface="+mj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634163" y="1142727"/>
            <a:ext cx="1325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</a:t>
            </a:r>
            <a:endParaRPr lang="he-IL" sz="28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669" y="1225494"/>
            <a:ext cx="2097176" cy="41742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634163" y="2140154"/>
            <a:ext cx="13253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963" y="2234451"/>
            <a:ext cx="3077870" cy="45765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635" y="1310050"/>
            <a:ext cx="372161" cy="23385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003" y="1047986"/>
            <a:ext cx="3585820" cy="59847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330" y="1744622"/>
            <a:ext cx="231343" cy="374675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243" y="3603321"/>
            <a:ext cx="4332655" cy="467715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356" y="1348235"/>
            <a:ext cx="372161" cy="233858"/>
          </a:xfrm>
          <a:prstGeom prst="rect">
            <a:avLst/>
          </a:prstGeom>
        </p:spPr>
      </p:pic>
      <p:pic>
        <p:nvPicPr>
          <p:cNvPr id="68" name="תמונה 6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" y="1118184"/>
            <a:ext cx="3802076" cy="661340"/>
          </a:xfrm>
          <a:prstGeom prst="rect">
            <a:avLst/>
          </a:prstGeom>
        </p:spPr>
      </p:pic>
      <p:grpSp>
        <p:nvGrpSpPr>
          <p:cNvPr id="4" name="קבוצה 3"/>
          <p:cNvGrpSpPr/>
          <p:nvPr/>
        </p:nvGrpSpPr>
        <p:grpSpPr>
          <a:xfrm>
            <a:off x="-820692" y="2463280"/>
            <a:ext cx="3343555" cy="2063695"/>
            <a:chOff x="243453" y="2655729"/>
            <a:chExt cx="6626485" cy="3977444"/>
          </a:xfrm>
        </p:grpSpPr>
        <p:sp>
          <p:nvSpPr>
            <p:cNvPr id="30" name="תרשים זרימה: נתונים 16"/>
            <p:cNvSpPr/>
            <p:nvPr/>
          </p:nvSpPr>
          <p:spPr>
            <a:xfrm>
              <a:off x="243453" y="4183340"/>
              <a:ext cx="6626485" cy="2449833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3526 w 10000"/>
                <a:gd name="connsiteY1" fmla="*/ 459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0000"/>
                <a:gd name="connsiteY0" fmla="*/ 10000 h 10000"/>
                <a:gd name="connsiteX1" fmla="*/ 3526 w 10000"/>
                <a:gd name="connsiteY1" fmla="*/ 459 h 10000"/>
                <a:gd name="connsiteX2" fmla="*/ 10000 w 10000"/>
                <a:gd name="connsiteY2" fmla="*/ 0 h 10000"/>
                <a:gd name="connsiteX3" fmla="*/ 6569 w 10000"/>
                <a:gd name="connsiteY3" fmla="*/ 9713 h 10000"/>
                <a:gd name="connsiteX4" fmla="*/ 0 w 10000"/>
                <a:gd name="connsiteY4" fmla="*/ 10000 h 10000"/>
                <a:gd name="connsiteX0" fmla="*/ 0 w 10000"/>
                <a:gd name="connsiteY0" fmla="*/ 11013 h 11013"/>
                <a:gd name="connsiteX1" fmla="*/ 3436 w 10000"/>
                <a:gd name="connsiteY1" fmla="*/ 0 h 11013"/>
                <a:gd name="connsiteX2" fmla="*/ 10000 w 10000"/>
                <a:gd name="connsiteY2" fmla="*/ 1013 h 11013"/>
                <a:gd name="connsiteX3" fmla="*/ 6569 w 10000"/>
                <a:gd name="connsiteY3" fmla="*/ 10726 h 11013"/>
                <a:gd name="connsiteX4" fmla="*/ 0 w 10000"/>
                <a:gd name="connsiteY4" fmla="*/ 11013 h 11013"/>
                <a:gd name="connsiteX0" fmla="*/ 0 w 10000"/>
                <a:gd name="connsiteY0" fmla="*/ 11013 h 11462"/>
                <a:gd name="connsiteX1" fmla="*/ 3436 w 10000"/>
                <a:gd name="connsiteY1" fmla="*/ 0 h 11462"/>
                <a:gd name="connsiteX2" fmla="*/ 10000 w 10000"/>
                <a:gd name="connsiteY2" fmla="*/ 1013 h 11462"/>
                <a:gd name="connsiteX3" fmla="*/ 7833 w 10000"/>
                <a:gd name="connsiteY3" fmla="*/ 11462 h 11462"/>
                <a:gd name="connsiteX4" fmla="*/ 0 w 10000"/>
                <a:gd name="connsiteY4" fmla="*/ 11013 h 11462"/>
                <a:gd name="connsiteX0" fmla="*/ 0 w 10466"/>
                <a:gd name="connsiteY0" fmla="*/ 11334 h 11783"/>
                <a:gd name="connsiteX1" fmla="*/ 3436 w 10466"/>
                <a:gd name="connsiteY1" fmla="*/ 321 h 11783"/>
                <a:gd name="connsiteX2" fmla="*/ 10466 w 10466"/>
                <a:gd name="connsiteY2" fmla="*/ 0 h 11783"/>
                <a:gd name="connsiteX3" fmla="*/ 7833 w 10466"/>
                <a:gd name="connsiteY3" fmla="*/ 11783 h 11783"/>
                <a:gd name="connsiteX4" fmla="*/ 0 w 10466"/>
                <a:gd name="connsiteY4" fmla="*/ 11334 h 11783"/>
                <a:gd name="connsiteX0" fmla="*/ 0 w 10466"/>
                <a:gd name="connsiteY0" fmla="*/ 11381 h 11830"/>
                <a:gd name="connsiteX1" fmla="*/ 2458 w 10466"/>
                <a:gd name="connsiteY1" fmla="*/ 0 h 11830"/>
                <a:gd name="connsiteX2" fmla="*/ 10466 w 10466"/>
                <a:gd name="connsiteY2" fmla="*/ 47 h 11830"/>
                <a:gd name="connsiteX3" fmla="*/ 7833 w 10466"/>
                <a:gd name="connsiteY3" fmla="*/ 11830 h 11830"/>
                <a:gd name="connsiteX4" fmla="*/ 0 w 10466"/>
                <a:gd name="connsiteY4" fmla="*/ 11381 h 11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66" h="11830">
                  <a:moveTo>
                    <a:pt x="0" y="11381"/>
                  </a:moveTo>
                  <a:lnTo>
                    <a:pt x="2458" y="0"/>
                  </a:lnTo>
                  <a:lnTo>
                    <a:pt x="10466" y="47"/>
                  </a:lnTo>
                  <a:lnTo>
                    <a:pt x="7833" y="11830"/>
                  </a:lnTo>
                  <a:lnTo>
                    <a:pt x="0" y="11381"/>
                  </a:lnTo>
                  <a:close/>
                </a:path>
              </a:pathLst>
            </a:custGeom>
            <a:solidFill>
              <a:srgbClr val="FDC3C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32" name="תמונה 31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0814" y="5961264"/>
              <a:ext cx="414909" cy="291694"/>
            </a:xfrm>
            <a:prstGeom prst="rect">
              <a:avLst/>
            </a:prstGeom>
          </p:spPr>
        </p:pic>
        <p:pic>
          <p:nvPicPr>
            <p:cNvPr id="36" name="תמונה 35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0324" y="3568581"/>
              <a:ext cx="186081" cy="188595"/>
            </a:xfrm>
            <a:prstGeom prst="rect">
              <a:avLst/>
            </a:prstGeom>
          </p:spPr>
        </p:pic>
        <p:pic>
          <p:nvPicPr>
            <p:cNvPr id="40" name="תמונה 39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5450" y="5898399"/>
              <a:ext cx="1108942" cy="417424"/>
            </a:xfrm>
            <a:prstGeom prst="rect">
              <a:avLst/>
            </a:prstGeom>
          </p:spPr>
        </p:pic>
        <p:cxnSp>
          <p:nvCxnSpPr>
            <p:cNvPr id="42" name="מחבר ישר 41"/>
            <p:cNvCxnSpPr/>
            <p:nvPr/>
          </p:nvCxnSpPr>
          <p:spPr>
            <a:xfrm>
              <a:off x="3120808" y="2709996"/>
              <a:ext cx="0" cy="2356276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תמונה 43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8643" y="3517648"/>
              <a:ext cx="1835664" cy="417424"/>
            </a:xfrm>
            <a:prstGeom prst="rect">
              <a:avLst/>
            </a:prstGeom>
          </p:spPr>
        </p:pic>
        <p:cxnSp>
          <p:nvCxnSpPr>
            <p:cNvPr id="45" name="מחבר חץ ישר 44"/>
            <p:cNvCxnSpPr/>
            <p:nvPr/>
          </p:nvCxnSpPr>
          <p:spPr>
            <a:xfrm flipV="1">
              <a:off x="1676400" y="5115603"/>
              <a:ext cx="1476375" cy="678434"/>
            </a:xfrm>
            <a:prstGeom prst="straightConnector1">
              <a:avLst/>
            </a:prstGeom>
            <a:ln>
              <a:solidFill>
                <a:srgbClr val="F53BD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מחבר חץ ישר 46"/>
            <p:cNvCxnSpPr/>
            <p:nvPr/>
          </p:nvCxnSpPr>
          <p:spPr>
            <a:xfrm flipV="1">
              <a:off x="1695450" y="2655729"/>
              <a:ext cx="1425358" cy="3135473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  <a:effectLst>
              <a:outerShdw blurRad="25400" dir="2220000" sx="21000" sy="21000" kx="-1200000" algn="bl" rotWithShape="0">
                <a:prstClr val="black"/>
              </a:outerShdw>
              <a:reflection stA="0" endPos="65000" dist="508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קבוצה 47"/>
            <p:cNvGrpSpPr/>
            <p:nvPr/>
          </p:nvGrpSpPr>
          <p:grpSpPr>
            <a:xfrm rot="5400000">
              <a:off x="2499465" y="4611077"/>
              <a:ext cx="623345" cy="520482"/>
              <a:chOff x="8055692" y="5115603"/>
              <a:chExt cx="259592" cy="292653"/>
            </a:xfrm>
            <a:scene3d>
              <a:camera prst="orthographicFront">
                <a:rot lat="0" lon="10200000" rev="5400000"/>
              </a:camera>
              <a:lightRig rig="threePt" dir="t"/>
            </a:scene3d>
          </p:grpSpPr>
          <p:cxnSp>
            <p:nvCxnSpPr>
              <p:cNvPr id="49" name="מחבר ישר 48"/>
              <p:cNvCxnSpPr/>
              <p:nvPr/>
            </p:nvCxnSpPr>
            <p:spPr>
              <a:xfrm>
                <a:off x="8315283" y="5115603"/>
                <a:ext cx="0" cy="292653"/>
              </a:xfrm>
              <a:prstGeom prst="line">
                <a:avLst/>
              </a:prstGeom>
              <a:ln w="28575">
                <a:solidFill>
                  <a:srgbClr val="F53B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מחבר ישר 49"/>
              <p:cNvCxnSpPr/>
              <p:nvPr/>
            </p:nvCxnSpPr>
            <p:spPr>
              <a:xfrm flipH="1">
                <a:off x="8055692" y="5115603"/>
                <a:ext cx="259592" cy="0"/>
              </a:xfrm>
              <a:prstGeom prst="line">
                <a:avLst/>
              </a:prstGeom>
              <a:ln w="28575">
                <a:solidFill>
                  <a:srgbClr val="F53BD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193" y="349681"/>
            <a:ext cx="3206115" cy="417424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1699326" y="164775"/>
            <a:ext cx="1963985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300" dirty="0" smtClean="0">
                <a:cs typeface="+mj-cs"/>
              </a:rPr>
              <a:t>בסיס </a:t>
            </a:r>
            <a:r>
              <a:rPr lang="he-IL" sz="3300" dirty="0" err="1" smtClean="0">
                <a:cs typeface="+mj-cs"/>
              </a:rPr>
              <a:t>או"ג</a:t>
            </a:r>
            <a:r>
              <a:rPr lang="he-IL" sz="3300" dirty="0" smtClean="0">
                <a:cs typeface="+mj-cs"/>
              </a:rPr>
              <a:t> ל</a:t>
            </a:r>
            <a:endParaRPr lang="he-IL" sz="3300" dirty="0">
              <a:cs typeface="+mj-cs"/>
            </a:endParaRPr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09" y="364560"/>
            <a:ext cx="414909" cy="29169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589921" y="2258027"/>
            <a:ext cx="11491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נקבע</a:t>
            </a:r>
            <a:endParaRPr lang="he-IL" sz="28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250" y="2339843"/>
            <a:ext cx="173507" cy="359588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330" y="3029689"/>
            <a:ext cx="231343" cy="374675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189" y="3029689"/>
            <a:ext cx="231343" cy="374675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898" y="4308148"/>
            <a:ext cx="231343" cy="374675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155" y="4963704"/>
            <a:ext cx="9965357" cy="467715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176" y="5748530"/>
            <a:ext cx="3988154" cy="437540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833" y="5911679"/>
            <a:ext cx="372161" cy="233858"/>
          </a:xfrm>
          <a:prstGeom prst="rect">
            <a:avLst/>
          </a:prstGeom>
        </p:spPr>
      </p:pic>
      <p:pic>
        <p:nvPicPr>
          <p:cNvPr id="60" name="תמונה 5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588" y="5895910"/>
            <a:ext cx="3573245" cy="437540"/>
          </a:xfrm>
          <a:prstGeom prst="rect">
            <a:avLst/>
          </a:prstGeom>
        </p:spPr>
      </p:pic>
      <p:cxnSp>
        <p:nvCxnSpPr>
          <p:cNvPr id="62" name="מחבר חץ ישר 61"/>
          <p:cNvCxnSpPr/>
          <p:nvPr/>
        </p:nvCxnSpPr>
        <p:spPr>
          <a:xfrm flipH="1">
            <a:off x="1114757" y="6022952"/>
            <a:ext cx="537397" cy="163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-34423" y="5886871"/>
            <a:ext cx="1149179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בסיס </a:t>
            </a:r>
            <a:r>
              <a:rPr lang="he-IL" sz="2800" dirty="0" err="1" smtClean="0"/>
              <a:t>או"ג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18890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6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רשים זרימה: נתונים 16"/>
          <p:cNvSpPr/>
          <p:nvPr/>
        </p:nvSpPr>
        <p:spPr>
          <a:xfrm>
            <a:off x="1663017" y="1865870"/>
            <a:ext cx="9173859" cy="404066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3526 w 10000"/>
              <a:gd name="connsiteY1" fmla="*/ 45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3526 w 10000"/>
              <a:gd name="connsiteY1" fmla="*/ 459 h 10000"/>
              <a:gd name="connsiteX2" fmla="*/ 10000 w 10000"/>
              <a:gd name="connsiteY2" fmla="*/ 0 h 10000"/>
              <a:gd name="connsiteX3" fmla="*/ 6569 w 10000"/>
              <a:gd name="connsiteY3" fmla="*/ 9713 h 10000"/>
              <a:gd name="connsiteX4" fmla="*/ 0 w 10000"/>
              <a:gd name="connsiteY4" fmla="*/ 10000 h 10000"/>
              <a:gd name="connsiteX0" fmla="*/ 0 w 10000"/>
              <a:gd name="connsiteY0" fmla="*/ 11013 h 11013"/>
              <a:gd name="connsiteX1" fmla="*/ 3436 w 10000"/>
              <a:gd name="connsiteY1" fmla="*/ 0 h 11013"/>
              <a:gd name="connsiteX2" fmla="*/ 10000 w 10000"/>
              <a:gd name="connsiteY2" fmla="*/ 1013 h 11013"/>
              <a:gd name="connsiteX3" fmla="*/ 6569 w 10000"/>
              <a:gd name="connsiteY3" fmla="*/ 10726 h 11013"/>
              <a:gd name="connsiteX4" fmla="*/ 0 w 10000"/>
              <a:gd name="connsiteY4" fmla="*/ 11013 h 11013"/>
              <a:gd name="connsiteX0" fmla="*/ 0 w 10000"/>
              <a:gd name="connsiteY0" fmla="*/ 11013 h 11462"/>
              <a:gd name="connsiteX1" fmla="*/ 3436 w 10000"/>
              <a:gd name="connsiteY1" fmla="*/ 0 h 11462"/>
              <a:gd name="connsiteX2" fmla="*/ 10000 w 10000"/>
              <a:gd name="connsiteY2" fmla="*/ 1013 h 11462"/>
              <a:gd name="connsiteX3" fmla="*/ 7833 w 10000"/>
              <a:gd name="connsiteY3" fmla="*/ 11462 h 11462"/>
              <a:gd name="connsiteX4" fmla="*/ 0 w 10000"/>
              <a:gd name="connsiteY4" fmla="*/ 11013 h 11462"/>
              <a:gd name="connsiteX0" fmla="*/ 0 w 10466"/>
              <a:gd name="connsiteY0" fmla="*/ 11334 h 11783"/>
              <a:gd name="connsiteX1" fmla="*/ 3436 w 10466"/>
              <a:gd name="connsiteY1" fmla="*/ 321 h 11783"/>
              <a:gd name="connsiteX2" fmla="*/ 10466 w 10466"/>
              <a:gd name="connsiteY2" fmla="*/ 0 h 11783"/>
              <a:gd name="connsiteX3" fmla="*/ 7833 w 10466"/>
              <a:gd name="connsiteY3" fmla="*/ 11783 h 11783"/>
              <a:gd name="connsiteX4" fmla="*/ 0 w 10466"/>
              <a:gd name="connsiteY4" fmla="*/ 11334 h 11783"/>
              <a:gd name="connsiteX0" fmla="*/ 0 w 10466"/>
              <a:gd name="connsiteY0" fmla="*/ 11381 h 11830"/>
              <a:gd name="connsiteX1" fmla="*/ 2458 w 10466"/>
              <a:gd name="connsiteY1" fmla="*/ 0 h 11830"/>
              <a:gd name="connsiteX2" fmla="*/ 10466 w 10466"/>
              <a:gd name="connsiteY2" fmla="*/ 47 h 11830"/>
              <a:gd name="connsiteX3" fmla="*/ 7833 w 10466"/>
              <a:gd name="connsiteY3" fmla="*/ 11830 h 11830"/>
              <a:gd name="connsiteX4" fmla="*/ 0 w 10466"/>
              <a:gd name="connsiteY4" fmla="*/ 11381 h 1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66" h="11830">
                <a:moveTo>
                  <a:pt x="0" y="11381"/>
                </a:moveTo>
                <a:lnTo>
                  <a:pt x="2458" y="0"/>
                </a:lnTo>
                <a:lnTo>
                  <a:pt x="10466" y="47"/>
                </a:lnTo>
                <a:lnTo>
                  <a:pt x="7833" y="11830"/>
                </a:lnTo>
                <a:lnTo>
                  <a:pt x="0" y="11381"/>
                </a:lnTo>
                <a:close/>
              </a:path>
            </a:pathLst>
          </a:custGeom>
          <a:solidFill>
            <a:srgbClr val="FDC3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549" y="4924995"/>
            <a:ext cx="601537" cy="48110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367" y="1810177"/>
            <a:ext cx="269781" cy="311061"/>
          </a:xfrm>
          <a:prstGeom prst="rect">
            <a:avLst/>
          </a:prstGeom>
        </p:spPr>
      </p:pic>
      <p:cxnSp>
        <p:nvCxnSpPr>
          <p:cNvPr id="10" name="מחבר חץ ישר 9"/>
          <p:cNvCxnSpPr/>
          <p:nvPr/>
        </p:nvCxnSpPr>
        <p:spPr>
          <a:xfrm flipV="1">
            <a:off x="3342866" y="671552"/>
            <a:ext cx="1649030" cy="4126805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  <a:effectLst>
            <a:outerShdw blurRad="25400" dir="2220000" sx="21000" sy="21000" kx="-1200000" algn="bl" rotWithShape="0">
              <a:prstClr val="black"/>
            </a:outerShdw>
            <a:reflection stA="0" endPos="65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14"/>
          <p:cNvCxnSpPr/>
          <p:nvPr/>
        </p:nvCxnSpPr>
        <p:spPr>
          <a:xfrm>
            <a:off x="3342866" y="4798356"/>
            <a:ext cx="166306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חץ ישר 16"/>
          <p:cNvCxnSpPr/>
          <p:nvPr/>
        </p:nvCxnSpPr>
        <p:spPr>
          <a:xfrm flipV="1">
            <a:off x="3342866" y="3938140"/>
            <a:ext cx="57967" cy="86021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תמונה 4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264" y="4962322"/>
            <a:ext cx="619767" cy="406453"/>
          </a:xfrm>
          <a:prstGeom prst="rect">
            <a:avLst/>
          </a:prstGeom>
        </p:spPr>
      </p:pic>
      <p:pic>
        <p:nvPicPr>
          <p:cNvPr id="47" name="תמונה 4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662" y="3961311"/>
            <a:ext cx="634350" cy="40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רשים זרימה: נתונים 16"/>
          <p:cNvSpPr/>
          <p:nvPr/>
        </p:nvSpPr>
        <p:spPr>
          <a:xfrm>
            <a:off x="1663017" y="1865870"/>
            <a:ext cx="9173859" cy="404066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3526 w 10000"/>
              <a:gd name="connsiteY1" fmla="*/ 45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3526 w 10000"/>
              <a:gd name="connsiteY1" fmla="*/ 459 h 10000"/>
              <a:gd name="connsiteX2" fmla="*/ 10000 w 10000"/>
              <a:gd name="connsiteY2" fmla="*/ 0 h 10000"/>
              <a:gd name="connsiteX3" fmla="*/ 6569 w 10000"/>
              <a:gd name="connsiteY3" fmla="*/ 9713 h 10000"/>
              <a:gd name="connsiteX4" fmla="*/ 0 w 10000"/>
              <a:gd name="connsiteY4" fmla="*/ 10000 h 10000"/>
              <a:gd name="connsiteX0" fmla="*/ 0 w 10000"/>
              <a:gd name="connsiteY0" fmla="*/ 11013 h 11013"/>
              <a:gd name="connsiteX1" fmla="*/ 3436 w 10000"/>
              <a:gd name="connsiteY1" fmla="*/ 0 h 11013"/>
              <a:gd name="connsiteX2" fmla="*/ 10000 w 10000"/>
              <a:gd name="connsiteY2" fmla="*/ 1013 h 11013"/>
              <a:gd name="connsiteX3" fmla="*/ 6569 w 10000"/>
              <a:gd name="connsiteY3" fmla="*/ 10726 h 11013"/>
              <a:gd name="connsiteX4" fmla="*/ 0 w 10000"/>
              <a:gd name="connsiteY4" fmla="*/ 11013 h 11013"/>
              <a:gd name="connsiteX0" fmla="*/ 0 w 10000"/>
              <a:gd name="connsiteY0" fmla="*/ 11013 h 11462"/>
              <a:gd name="connsiteX1" fmla="*/ 3436 w 10000"/>
              <a:gd name="connsiteY1" fmla="*/ 0 h 11462"/>
              <a:gd name="connsiteX2" fmla="*/ 10000 w 10000"/>
              <a:gd name="connsiteY2" fmla="*/ 1013 h 11462"/>
              <a:gd name="connsiteX3" fmla="*/ 7833 w 10000"/>
              <a:gd name="connsiteY3" fmla="*/ 11462 h 11462"/>
              <a:gd name="connsiteX4" fmla="*/ 0 w 10000"/>
              <a:gd name="connsiteY4" fmla="*/ 11013 h 11462"/>
              <a:gd name="connsiteX0" fmla="*/ 0 w 10466"/>
              <a:gd name="connsiteY0" fmla="*/ 11334 h 11783"/>
              <a:gd name="connsiteX1" fmla="*/ 3436 w 10466"/>
              <a:gd name="connsiteY1" fmla="*/ 321 h 11783"/>
              <a:gd name="connsiteX2" fmla="*/ 10466 w 10466"/>
              <a:gd name="connsiteY2" fmla="*/ 0 h 11783"/>
              <a:gd name="connsiteX3" fmla="*/ 7833 w 10466"/>
              <a:gd name="connsiteY3" fmla="*/ 11783 h 11783"/>
              <a:gd name="connsiteX4" fmla="*/ 0 w 10466"/>
              <a:gd name="connsiteY4" fmla="*/ 11334 h 11783"/>
              <a:gd name="connsiteX0" fmla="*/ 0 w 10466"/>
              <a:gd name="connsiteY0" fmla="*/ 11381 h 11830"/>
              <a:gd name="connsiteX1" fmla="*/ 2458 w 10466"/>
              <a:gd name="connsiteY1" fmla="*/ 0 h 11830"/>
              <a:gd name="connsiteX2" fmla="*/ 10466 w 10466"/>
              <a:gd name="connsiteY2" fmla="*/ 47 h 11830"/>
              <a:gd name="connsiteX3" fmla="*/ 7833 w 10466"/>
              <a:gd name="connsiteY3" fmla="*/ 11830 h 11830"/>
              <a:gd name="connsiteX4" fmla="*/ 0 w 10466"/>
              <a:gd name="connsiteY4" fmla="*/ 11381 h 1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66" h="11830">
                <a:moveTo>
                  <a:pt x="0" y="11381"/>
                </a:moveTo>
                <a:lnTo>
                  <a:pt x="2458" y="0"/>
                </a:lnTo>
                <a:lnTo>
                  <a:pt x="10466" y="47"/>
                </a:lnTo>
                <a:lnTo>
                  <a:pt x="7833" y="11830"/>
                </a:lnTo>
                <a:lnTo>
                  <a:pt x="0" y="11381"/>
                </a:lnTo>
                <a:close/>
              </a:path>
            </a:pathLst>
          </a:custGeom>
          <a:solidFill>
            <a:srgbClr val="FDC3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549" y="4924995"/>
            <a:ext cx="601537" cy="48110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367" y="1810177"/>
            <a:ext cx="269781" cy="311061"/>
          </a:xfrm>
          <a:prstGeom prst="rect">
            <a:avLst/>
          </a:prstGeom>
        </p:spPr>
      </p:pic>
      <p:cxnSp>
        <p:nvCxnSpPr>
          <p:cNvPr id="10" name="מחבר חץ ישר 9"/>
          <p:cNvCxnSpPr/>
          <p:nvPr/>
        </p:nvCxnSpPr>
        <p:spPr>
          <a:xfrm flipV="1">
            <a:off x="3342866" y="671552"/>
            <a:ext cx="1649030" cy="4126805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  <a:effectLst>
            <a:outerShdw blurRad="25400" dir="2220000" sx="21000" sy="21000" kx="-1200000" algn="bl" rotWithShape="0">
              <a:prstClr val="black"/>
            </a:outerShdw>
            <a:reflection stA="0" endPos="65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14"/>
          <p:cNvCxnSpPr/>
          <p:nvPr/>
        </p:nvCxnSpPr>
        <p:spPr>
          <a:xfrm>
            <a:off x="3342866" y="4798356"/>
            <a:ext cx="166306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חץ ישר 16"/>
          <p:cNvCxnSpPr/>
          <p:nvPr/>
        </p:nvCxnSpPr>
        <p:spPr>
          <a:xfrm flipV="1">
            <a:off x="3342866" y="3938140"/>
            <a:ext cx="57967" cy="86021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חץ ישר 18"/>
          <p:cNvCxnSpPr/>
          <p:nvPr/>
        </p:nvCxnSpPr>
        <p:spPr>
          <a:xfrm flipV="1">
            <a:off x="3400833" y="4798356"/>
            <a:ext cx="1735980" cy="9388"/>
          </a:xfrm>
          <a:prstGeom prst="straightConnector1">
            <a:avLst/>
          </a:prstGeom>
          <a:ln>
            <a:solidFill>
              <a:srgbClr val="F53B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חץ ישר 19"/>
          <p:cNvCxnSpPr/>
          <p:nvPr/>
        </p:nvCxnSpPr>
        <p:spPr>
          <a:xfrm flipV="1">
            <a:off x="3326548" y="3938140"/>
            <a:ext cx="74285" cy="913887"/>
          </a:xfrm>
          <a:prstGeom prst="straightConnector1">
            <a:avLst/>
          </a:prstGeom>
          <a:ln>
            <a:solidFill>
              <a:srgbClr val="F53B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22"/>
          <p:cNvCxnSpPr/>
          <p:nvPr/>
        </p:nvCxnSpPr>
        <p:spPr>
          <a:xfrm flipH="1">
            <a:off x="3400833" y="671551"/>
            <a:ext cx="1591063" cy="3266589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ישר 23"/>
          <p:cNvCxnSpPr/>
          <p:nvPr/>
        </p:nvCxnSpPr>
        <p:spPr>
          <a:xfrm>
            <a:off x="4991896" y="742975"/>
            <a:ext cx="144917" cy="4064767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78" y="4745831"/>
            <a:ext cx="1335327" cy="552710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567" y="3458111"/>
            <a:ext cx="1335327" cy="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21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7.40741E-7 L 0.14466 -0.0055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7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רשים זרימה: נתונים 16"/>
          <p:cNvSpPr/>
          <p:nvPr/>
        </p:nvSpPr>
        <p:spPr>
          <a:xfrm>
            <a:off x="1663017" y="1865870"/>
            <a:ext cx="9173859" cy="404066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3526 w 10000"/>
              <a:gd name="connsiteY1" fmla="*/ 459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3526 w 10000"/>
              <a:gd name="connsiteY1" fmla="*/ 459 h 10000"/>
              <a:gd name="connsiteX2" fmla="*/ 10000 w 10000"/>
              <a:gd name="connsiteY2" fmla="*/ 0 h 10000"/>
              <a:gd name="connsiteX3" fmla="*/ 6569 w 10000"/>
              <a:gd name="connsiteY3" fmla="*/ 9713 h 10000"/>
              <a:gd name="connsiteX4" fmla="*/ 0 w 10000"/>
              <a:gd name="connsiteY4" fmla="*/ 10000 h 10000"/>
              <a:gd name="connsiteX0" fmla="*/ 0 w 10000"/>
              <a:gd name="connsiteY0" fmla="*/ 11013 h 11013"/>
              <a:gd name="connsiteX1" fmla="*/ 3436 w 10000"/>
              <a:gd name="connsiteY1" fmla="*/ 0 h 11013"/>
              <a:gd name="connsiteX2" fmla="*/ 10000 w 10000"/>
              <a:gd name="connsiteY2" fmla="*/ 1013 h 11013"/>
              <a:gd name="connsiteX3" fmla="*/ 6569 w 10000"/>
              <a:gd name="connsiteY3" fmla="*/ 10726 h 11013"/>
              <a:gd name="connsiteX4" fmla="*/ 0 w 10000"/>
              <a:gd name="connsiteY4" fmla="*/ 11013 h 11013"/>
              <a:gd name="connsiteX0" fmla="*/ 0 w 10000"/>
              <a:gd name="connsiteY0" fmla="*/ 11013 h 11462"/>
              <a:gd name="connsiteX1" fmla="*/ 3436 w 10000"/>
              <a:gd name="connsiteY1" fmla="*/ 0 h 11462"/>
              <a:gd name="connsiteX2" fmla="*/ 10000 w 10000"/>
              <a:gd name="connsiteY2" fmla="*/ 1013 h 11462"/>
              <a:gd name="connsiteX3" fmla="*/ 7833 w 10000"/>
              <a:gd name="connsiteY3" fmla="*/ 11462 h 11462"/>
              <a:gd name="connsiteX4" fmla="*/ 0 w 10000"/>
              <a:gd name="connsiteY4" fmla="*/ 11013 h 11462"/>
              <a:gd name="connsiteX0" fmla="*/ 0 w 10466"/>
              <a:gd name="connsiteY0" fmla="*/ 11334 h 11783"/>
              <a:gd name="connsiteX1" fmla="*/ 3436 w 10466"/>
              <a:gd name="connsiteY1" fmla="*/ 321 h 11783"/>
              <a:gd name="connsiteX2" fmla="*/ 10466 w 10466"/>
              <a:gd name="connsiteY2" fmla="*/ 0 h 11783"/>
              <a:gd name="connsiteX3" fmla="*/ 7833 w 10466"/>
              <a:gd name="connsiteY3" fmla="*/ 11783 h 11783"/>
              <a:gd name="connsiteX4" fmla="*/ 0 w 10466"/>
              <a:gd name="connsiteY4" fmla="*/ 11334 h 11783"/>
              <a:gd name="connsiteX0" fmla="*/ 0 w 10466"/>
              <a:gd name="connsiteY0" fmla="*/ 11381 h 11830"/>
              <a:gd name="connsiteX1" fmla="*/ 2458 w 10466"/>
              <a:gd name="connsiteY1" fmla="*/ 0 h 11830"/>
              <a:gd name="connsiteX2" fmla="*/ 10466 w 10466"/>
              <a:gd name="connsiteY2" fmla="*/ 47 h 11830"/>
              <a:gd name="connsiteX3" fmla="*/ 7833 w 10466"/>
              <a:gd name="connsiteY3" fmla="*/ 11830 h 11830"/>
              <a:gd name="connsiteX4" fmla="*/ 0 w 10466"/>
              <a:gd name="connsiteY4" fmla="*/ 11381 h 11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66" h="11830">
                <a:moveTo>
                  <a:pt x="0" y="11381"/>
                </a:moveTo>
                <a:lnTo>
                  <a:pt x="2458" y="0"/>
                </a:lnTo>
                <a:lnTo>
                  <a:pt x="10466" y="47"/>
                </a:lnTo>
                <a:lnTo>
                  <a:pt x="7833" y="11830"/>
                </a:lnTo>
                <a:lnTo>
                  <a:pt x="0" y="11381"/>
                </a:lnTo>
                <a:close/>
              </a:path>
            </a:pathLst>
          </a:custGeom>
          <a:solidFill>
            <a:srgbClr val="FDC3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549" y="4924995"/>
            <a:ext cx="601537" cy="48110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367" y="1810177"/>
            <a:ext cx="269781" cy="311061"/>
          </a:xfrm>
          <a:prstGeom prst="rect">
            <a:avLst/>
          </a:prstGeom>
        </p:spPr>
      </p:pic>
      <p:cxnSp>
        <p:nvCxnSpPr>
          <p:cNvPr id="10" name="מחבר חץ ישר 9"/>
          <p:cNvCxnSpPr/>
          <p:nvPr/>
        </p:nvCxnSpPr>
        <p:spPr>
          <a:xfrm flipV="1">
            <a:off x="3342866" y="671552"/>
            <a:ext cx="1649030" cy="4126805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  <a:effectLst>
            <a:outerShdw blurRad="25400" dir="2220000" sx="21000" sy="21000" kx="-1200000" algn="bl" rotWithShape="0">
              <a:prstClr val="black"/>
            </a:outerShdw>
            <a:reflection stA="0" endPos="65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מחבר חץ ישר 14"/>
          <p:cNvCxnSpPr/>
          <p:nvPr/>
        </p:nvCxnSpPr>
        <p:spPr>
          <a:xfrm>
            <a:off x="3342866" y="4798356"/>
            <a:ext cx="166306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מחבר חץ ישר 16"/>
          <p:cNvCxnSpPr/>
          <p:nvPr/>
        </p:nvCxnSpPr>
        <p:spPr>
          <a:xfrm flipV="1">
            <a:off x="3342866" y="3938140"/>
            <a:ext cx="57967" cy="860217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חץ ישר 18"/>
          <p:cNvCxnSpPr/>
          <p:nvPr/>
        </p:nvCxnSpPr>
        <p:spPr>
          <a:xfrm flipV="1">
            <a:off x="3400833" y="4798356"/>
            <a:ext cx="1735980" cy="9388"/>
          </a:xfrm>
          <a:prstGeom prst="straightConnector1">
            <a:avLst/>
          </a:prstGeom>
          <a:ln>
            <a:solidFill>
              <a:srgbClr val="F53B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מחבר חץ ישר 19"/>
          <p:cNvCxnSpPr/>
          <p:nvPr/>
        </p:nvCxnSpPr>
        <p:spPr>
          <a:xfrm flipV="1">
            <a:off x="3326548" y="3938140"/>
            <a:ext cx="74285" cy="913887"/>
          </a:xfrm>
          <a:prstGeom prst="straightConnector1">
            <a:avLst/>
          </a:prstGeom>
          <a:ln>
            <a:solidFill>
              <a:srgbClr val="F53B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תמונה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478" y="4745831"/>
            <a:ext cx="1335327" cy="552710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567" y="3458111"/>
            <a:ext cx="1335327" cy="549400"/>
          </a:xfrm>
          <a:prstGeom prst="rect">
            <a:avLst/>
          </a:prstGeom>
        </p:spPr>
      </p:pic>
      <p:cxnSp>
        <p:nvCxnSpPr>
          <p:cNvPr id="14" name="מחבר חץ ישר 13"/>
          <p:cNvCxnSpPr/>
          <p:nvPr/>
        </p:nvCxnSpPr>
        <p:spPr>
          <a:xfrm flipV="1">
            <a:off x="3342866" y="671552"/>
            <a:ext cx="1649030" cy="4126805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  <a:effectLst>
            <a:outerShdw blurRad="25400" dir="2220000" sx="21000" sy="21000" kx="-1200000" algn="bl" rotWithShape="0">
              <a:prstClr val="black"/>
            </a:outerShdw>
            <a:reflection stA="0" endPos="65000" dist="508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מחבר ישר 15"/>
          <p:cNvCxnSpPr/>
          <p:nvPr/>
        </p:nvCxnSpPr>
        <p:spPr>
          <a:xfrm>
            <a:off x="4991896" y="742975"/>
            <a:ext cx="144917" cy="3190465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חץ ישר 21"/>
          <p:cNvCxnSpPr/>
          <p:nvPr/>
        </p:nvCxnSpPr>
        <p:spPr>
          <a:xfrm flipV="1">
            <a:off x="3320827" y="3933440"/>
            <a:ext cx="1815986" cy="868647"/>
          </a:xfrm>
          <a:prstGeom prst="straightConnector1">
            <a:avLst/>
          </a:prstGeom>
          <a:ln>
            <a:solidFill>
              <a:srgbClr val="F53BD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תמונה 2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423" y="3549698"/>
            <a:ext cx="1282961" cy="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08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8731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ב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013" y="302901"/>
            <a:ext cx="4398035" cy="46771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482409" y="275149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8712484" y="1683043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 את ההטלה של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637" y="399586"/>
            <a:ext cx="490347" cy="28666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030" y="1117268"/>
            <a:ext cx="1999107" cy="150373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34579" y="1607523"/>
            <a:ext cx="6802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342" y="3104862"/>
            <a:ext cx="7629295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791574" y="5162228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sp>
        <p:nvSpPr>
          <p:cNvPr id="7" name="סוגר מסולסל שמאלי 6"/>
          <p:cNvSpPr/>
          <p:nvPr/>
        </p:nvSpPr>
        <p:spPr>
          <a:xfrm rot="16200000">
            <a:off x="6801077" y="2133474"/>
            <a:ext cx="361415" cy="558482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TextBox 16"/>
          <p:cNvSpPr txBox="1"/>
          <p:nvPr/>
        </p:nvSpPr>
        <p:spPr>
          <a:xfrm>
            <a:off x="6427227" y="5321102"/>
            <a:ext cx="8543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או"ג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1023471" y="5321102"/>
            <a:ext cx="54430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ולכן נשתמש בחישובים הקודמים.</a:t>
            </a:r>
          </a:p>
        </p:txBody>
      </p:sp>
    </p:spTree>
    <p:extLst>
      <p:ext uri="{BB962C8B-B14F-4D97-AF65-F5344CB8AC3E}">
        <p14:creationId xmlns:p14="http://schemas.microsoft.com/office/powerpoint/2010/main" val="200390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7" grpId="0" animBg="1"/>
      <p:bldP spid="17" grpId="0"/>
      <p:bldP spid="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8731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ב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013" y="302901"/>
            <a:ext cx="4398035" cy="46771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482409" y="275149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637" y="399586"/>
            <a:ext cx="490347" cy="28666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0" y="1192787"/>
            <a:ext cx="4536337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791574" y="4685220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חישבנו קודם:</a:t>
            </a:r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581" y="4643476"/>
            <a:ext cx="2793721" cy="641223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22" y="3463987"/>
            <a:ext cx="3802076" cy="6613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712484" y="1683043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 את ההטלה של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030" y="1117268"/>
            <a:ext cx="1999107" cy="150373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834579" y="1607523"/>
            <a:ext cx="6802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sp>
        <p:nvSpPr>
          <p:cNvPr id="20" name="סוגר מסולסל שמאלי 19"/>
          <p:cNvSpPr/>
          <p:nvPr/>
        </p:nvSpPr>
        <p:spPr>
          <a:xfrm rot="16200000">
            <a:off x="1592314" y="2375574"/>
            <a:ext cx="497689" cy="98853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417" y="3380261"/>
            <a:ext cx="427482" cy="24643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600304" y="3463987"/>
            <a:ext cx="31222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ראינו כי: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16759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8731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ב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013" y="302901"/>
            <a:ext cx="4398035" cy="46771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482409" y="275149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637" y="399586"/>
            <a:ext cx="490347" cy="28666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0" y="1192787"/>
            <a:ext cx="4536337" cy="150373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791574" y="4685220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נחשב: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903" y="4672385"/>
            <a:ext cx="5796154" cy="641223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22" y="3463987"/>
            <a:ext cx="3802076" cy="6613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712484" y="1683043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 את ההטלה של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030" y="1117268"/>
            <a:ext cx="1999107" cy="150373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834579" y="1607523"/>
            <a:ext cx="6802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sp>
        <p:nvSpPr>
          <p:cNvPr id="20" name="סוגר מסולסל שמאלי 19"/>
          <p:cNvSpPr/>
          <p:nvPr/>
        </p:nvSpPr>
        <p:spPr>
          <a:xfrm rot="16200000">
            <a:off x="3371686" y="2191601"/>
            <a:ext cx="497689" cy="150752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587" y="3380262"/>
            <a:ext cx="437540" cy="24643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600304" y="3463987"/>
            <a:ext cx="31222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ראינו כי: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47479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8731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ב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013" y="302901"/>
            <a:ext cx="4398035" cy="46771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482409" y="275149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637" y="399586"/>
            <a:ext cx="490347" cy="28666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0" y="1192787"/>
            <a:ext cx="4536337" cy="150373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712484" y="1683043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 את ההטלה של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030" y="1117268"/>
            <a:ext cx="1999107" cy="150373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834579" y="1607523"/>
            <a:ext cx="6802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8600304" y="3463987"/>
            <a:ext cx="31222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ולכן בסה"כ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65" y="4109309"/>
            <a:ext cx="7523683" cy="150373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250" y="4092133"/>
            <a:ext cx="1237183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2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8731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ב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013" y="302901"/>
            <a:ext cx="4398035" cy="46771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482409" y="275149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637" y="399586"/>
            <a:ext cx="490347" cy="28666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0" y="1192787"/>
            <a:ext cx="4536337" cy="150373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712484" y="1683043"/>
            <a:ext cx="293099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מצא את ההטלה של</a:t>
            </a:r>
            <a:endParaRPr lang="he-IL" sz="28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030" y="1117268"/>
            <a:ext cx="1999107" cy="150373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834579" y="1607523"/>
            <a:ext cx="68020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8600304" y="3463987"/>
            <a:ext cx="31222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שימו לב כי אכן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787" y="3235341"/>
            <a:ext cx="3575761" cy="150373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22822" y="3726524"/>
            <a:ext cx="15282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מאונך ל</a:t>
            </a:r>
            <a:endParaRPr lang="he-IL" sz="2800" dirty="0"/>
          </a:p>
        </p:txBody>
      </p:sp>
      <p:cxnSp>
        <p:nvCxnSpPr>
          <p:cNvPr id="8" name="מחבר מרפקי 7"/>
          <p:cNvCxnSpPr/>
          <p:nvPr/>
        </p:nvCxnSpPr>
        <p:spPr>
          <a:xfrm rot="16200000" flipV="1">
            <a:off x="2504990" y="3172254"/>
            <a:ext cx="1161534" cy="674130"/>
          </a:xfrm>
          <a:prstGeom prst="bentConnector3">
            <a:avLst>
              <a:gd name="adj1" fmla="val 106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20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224588" y="260849"/>
            <a:ext cx="2628900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300" dirty="0" smtClean="0">
                <a:cs typeface="+mj-cs"/>
              </a:rPr>
              <a:t>טענה:</a:t>
            </a:r>
            <a:endParaRPr lang="he-IL" sz="3300" dirty="0"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66616" y="299321"/>
            <a:ext cx="819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616" y="329588"/>
            <a:ext cx="1476070" cy="4626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18591" y="269054"/>
            <a:ext cx="10999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5443676" y="269054"/>
            <a:ext cx="10999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 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041" y="378530"/>
            <a:ext cx="1038530" cy="30426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179459" y="235977"/>
            <a:ext cx="10999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ות"מ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216" y="354390"/>
            <a:ext cx="1307592" cy="344501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9966616" y="973541"/>
            <a:ext cx="819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012" y="1121587"/>
            <a:ext cx="7176668" cy="419939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9745368" y="1937621"/>
            <a:ext cx="22032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</a:t>
            </a:r>
            <a:r>
              <a:rPr lang="he-IL" sz="2800" dirty="0" smtClean="0"/>
              <a:t>:  יהא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54" y="2820608"/>
            <a:ext cx="11034065" cy="452628"/>
          </a:xfrm>
          <a:prstGeom prst="rect">
            <a:avLst/>
          </a:prstGeom>
        </p:spPr>
      </p:pic>
      <p:pic>
        <p:nvPicPr>
          <p:cNvPr id="43" name="תמונה 4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216" y="4326004"/>
            <a:ext cx="1551508" cy="452628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27451" y="3820023"/>
            <a:ext cx="279121" cy="98069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78057" y="3820023"/>
            <a:ext cx="259004" cy="324382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5894" y="4326004"/>
            <a:ext cx="2401443" cy="452628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6543661" y="5681832"/>
            <a:ext cx="499537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הוצאת שורש תסיים את ההוכחה.</a:t>
            </a:r>
            <a:endParaRPr lang="he-IL" sz="2800" dirty="0"/>
          </a:p>
        </p:txBody>
      </p:sp>
      <p:sp>
        <p:nvSpPr>
          <p:cNvPr id="52" name="סוגר מסולסל שמאלי 51"/>
          <p:cNvSpPr/>
          <p:nvPr/>
        </p:nvSpPr>
        <p:spPr>
          <a:xfrm rot="5400000">
            <a:off x="1147621" y="1706605"/>
            <a:ext cx="370422" cy="186824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0" name="סוגר מסולסל שמאלי 59"/>
          <p:cNvSpPr/>
          <p:nvPr/>
        </p:nvSpPr>
        <p:spPr>
          <a:xfrm rot="5400000">
            <a:off x="3614598" y="1727795"/>
            <a:ext cx="370422" cy="186824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6" name="תמונה 5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01" y="2049612"/>
            <a:ext cx="799643" cy="299237"/>
          </a:xfrm>
          <a:prstGeom prst="rect">
            <a:avLst/>
          </a:prstGeom>
        </p:spPr>
      </p:pic>
      <p:pic>
        <p:nvPicPr>
          <p:cNvPr id="62" name="תמונה 6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61" y="1937621"/>
            <a:ext cx="1053618" cy="372160"/>
          </a:xfrm>
          <a:prstGeom prst="rect">
            <a:avLst/>
          </a:prstGeom>
        </p:spPr>
      </p:pic>
      <p:cxnSp>
        <p:nvCxnSpPr>
          <p:cNvPr id="9" name="מחבר חץ ישר 8"/>
          <p:cNvCxnSpPr/>
          <p:nvPr/>
        </p:nvCxnSpPr>
        <p:spPr>
          <a:xfrm flipH="1">
            <a:off x="4972050" y="3429000"/>
            <a:ext cx="471626" cy="22528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865688" y="5857875"/>
            <a:ext cx="257798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פיתגורס </a:t>
            </a:r>
            <a:r>
              <a:rPr lang="he-IL" dirty="0" err="1" smtClean="0"/>
              <a:t>לוקטורים</a:t>
            </a:r>
            <a:r>
              <a:rPr lang="he-IL" dirty="0" smtClean="0"/>
              <a:t> </a:t>
            </a:r>
            <a:r>
              <a:rPr lang="he-IL" dirty="0" err="1" smtClean="0"/>
              <a:t>או"ג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317" y="2049611"/>
            <a:ext cx="1247242" cy="29923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268743" y="1937621"/>
            <a:ext cx="22032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אזי: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50914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57" grpId="0"/>
      <p:bldP spid="52" grpId="0" animBg="1"/>
      <p:bldP spid="52" grpId="1" animBg="1"/>
      <p:bldP spid="60" grpId="0" animBg="1"/>
      <p:bldP spid="60" grpId="1" animBg="1"/>
      <p:bldP spid="11" grpId="0"/>
      <p:bldP spid="2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2375" y="0"/>
            <a:ext cx="35337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תהליך גרם </a:t>
            </a:r>
            <a:r>
              <a:rPr lang="he-IL" sz="4000" dirty="0" err="1" smtClean="0">
                <a:cs typeface="+mj-cs"/>
              </a:rPr>
              <a:t>שמידט</a:t>
            </a:r>
            <a:endParaRPr lang="he-IL" sz="4000" dirty="0">
              <a:cs typeface="+mj-cs"/>
            </a:endParaRPr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305" y="3454138"/>
            <a:ext cx="1437563" cy="25176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3521713" y="4311105"/>
            <a:ext cx="10681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בת"ל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887" y="3330979"/>
            <a:ext cx="301752" cy="28415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147" y="3333293"/>
            <a:ext cx="409880" cy="314325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094868" y="4307740"/>
            <a:ext cx="140359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או"ג</a:t>
            </a:r>
            <a:r>
              <a:rPr lang="he-IL" sz="2800" dirty="0" smtClean="0"/>
              <a:t>/</a:t>
            </a:r>
            <a:r>
              <a:rPr lang="he-IL" sz="2800" dirty="0" err="1" smtClean="0"/>
              <a:t>או"נ</a:t>
            </a:r>
            <a:endParaRPr lang="he-IL" sz="2800" dirty="0"/>
          </a:p>
        </p:txBody>
      </p:sp>
      <p:sp>
        <p:nvSpPr>
          <p:cNvPr id="47" name="TextBox 46"/>
          <p:cNvSpPr txBox="1"/>
          <p:nvPr/>
        </p:nvSpPr>
        <p:spPr>
          <a:xfrm>
            <a:off x="10671466" y="975144"/>
            <a:ext cx="81915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466" y="1005411"/>
            <a:ext cx="1476070" cy="46268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7423441" y="944877"/>
            <a:ext cx="10999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430" y="1018184"/>
            <a:ext cx="3012491" cy="417424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1380947" y="944877"/>
            <a:ext cx="214076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קבוצה </a:t>
            </a:r>
            <a:r>
              <a:rPr lang="he-IL" sz="2800" dirty="0" err="1" smtClean="0"/>
              <a:t>בת"ל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sp>
        <p:nvSpPr>
          <p:cNvPr id="51" name="TextBox 50"/>
          <p:cNvSpPr txBox="1"/>
          <p:nvPr/>
        </p:nvSpPr>
        <p:spPr>
          <a:xfrm>
            <a:off x="7832436" y="1851444"/>
            <a:ext cx="36581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 תהליך גרם </a:t>
            </a:r>
            <a:r>
              <a:rPr lang="he-IL" sz="2800" dirty="0" err="1" smtClean="0"/>
              <a:t>שמידט</a:t>
            </a:r>
            <a:r>
              <a:rPr lang="he-IL" sz="2800" dirty="0" smtClean="0"/>
              <a:t>: </a:t>
            </a:r>
            <a:endParaRPr lang="he-IL" sz="2800" dirty="0"/>
          </a:p>
        </p:txBody>
      </p:sp>
      <p:sp>
        <p:nvSpPr>
          <p:cNvPr id="52" name="סוגר מסולסל שמאלי 51"/>
          <p:cNvSpPr/>
          <p:nvPr/>
        </p:nvSpPr>
        <p:spPr>
          <a:xfrm rot="16200000">
            <a:off x="6512508" y="3675107"/>
            <a:ext cx="259412" cy="50777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3" name="סוגר מסולסל שמאלי 52"/>
          <p:cNvSpPr/>
          <p:nvPr/>
        </p:nvSpPr>
        <p:spPr>
          <a:xfrm rot="16200000">
            <a:off x="3926057" y="3675107"/>
            <a:ext cx="259412" cy="50777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685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2375" y="0"/>
            <a:ext cx="35337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תהליך גרם </a:t>
            </a:r>
            <a:r>
              <a:rPr lang="he-IL" sz="4000" dirty="0" err="1" smtClean="0">
                <a:cs typeface="+mj-cs"/>
              </a:rPr>
              <a:t>שמידט</a:t>
            </a:r>
            <a:endParaRPr lang="he-IL" sz="4000" dirty="0">
              <a:cs typeface="+mj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744074" y="936701"/>
            <a:ext cx="17465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איך? נסמן</a:t>
            </a:r>
            <a:endParaRPr lang="he-IL" sz="2800" dirty="0"/>
          </a:p>
        </p:txBody>
      </p:sp>
      <p:grpSp>
        <p:nvGrpSpPr>
          <p:cNvPr id="3" name="קבוצה 2"/>
          <p:cNvGrpSpPr/>
          <p:nvPr/>
        </p:nvGrpSpPr>
        <p:grpSpPr>
          <a:xfrm>
            <a:off x="8705850" y="5574813"/>
            <a:ext cx="3307462" cy="1149837"/>
            <a:chOff x="3521713" y="3330979"/>
            <a:chExt cx="3976749" cy="1411064"/>
          </a:xfrm>
        </p:grpSpPr>
        <p:pic>
          <p:nvPicPr>
            <p:cNvPr id="33" name="תמונה 32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7305" y="3454138"/>
              <a:ext cx="1437563" cy="251760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521713" y="4311105"/>
              <a:ext cx="1068100" cy="4309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000" dirty="0" err="1" smtClean="0"/>
                <a:t>בת"ל</a:t>
              </a:r>
              <a:endParaRPr lang="he-IL" sz="2000" dirty="0"/>
            </a:p>
          </p:txBody>
        </p:sp>
        <p:pic>
          <p:nvPicPr>
            <p:cNvPr id="10" name="תמונה 9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887" y="3330979"/>
              <a:ext cx="301752" cy="284150"/>
            </a:xfrm>
            <a:prstGeom prst="rect">
              <a:avLst/>
            </a:prstGeom>
          </p:spPr>
        </p:pic>
        <p:pic>
          <p:nvPicPr>
            <p:cNvPr id="14" name="תמונה 13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9147" y="3333293"/>
              <a:ext cx="409880" cy="314325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6094868" y="4307740"/>
              <a:ext cx="1403594" cy="4309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000" dirty="0" err="1" smtClean="0"/>
                <a:t>או"ג</a:t>
              </a:r>
              <a:r>
                <a:rPr lang="he-IL" sz="2000" dirty="0" smtClean="0"/>
                <a:t>/</a:t>
              </a:r>
              <a:r>
                <a:rPr lang="he-IL" sz="2000" dirty="0" err="1" smtClean="0"/>
                <a:t>או"נ</a:t>
              </a:r>
              <a:endParaRPr lang="he-IL" sz="2000" dirty="0"/>
            </a:p>
          </p:txBody>
        </p:sp>
        <p:sp>
          <p:nvSpPr>
            <p:cNvPr id="52" name="סוגר מסולסל שמאלי 51"/>
            <p:cNvSpPr/>
            <p:nvPr/>
          </p:nvSpPr>
          <p:spPr>
            <a:xfrm rot="16200000">
              <a:off x="6512508" y="3675107"/>
              <a:ext cx="259412" cy="5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3" name="סוגר מסולסל שמאלי 52"/>
            <p:cNvSpPr/>
            <p:nvPr/>
          </p:nvSpPr>
          <p:spPr>
            <a:xfrm rot="16200000">
              <a:off x="3926057" y="3675107"/>
              <a:ext cx="259412" cy="5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9493163" y="4829795"/>
            <a:ext cx="139563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131" y="1020357"/>
            <a:ext cx="3324301" cy="41742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333898" y="1664707"/>
            <a:ext cx="17465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המוגדרים: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70" y="936702"/>
            <a:ext cx="1976476" cy="246431"/>
          </a:xfrm>
          <a:prstGeom prst="rect">
            <a:avLst/>
          </a:prstGeom>
        </p:spPr>
      </p:pic>
      <p:sp>
        <p:nvSpPr>
          <p:cNvPr id="30" name="סוגר מסולסל שמאלי 29"/>
          <p:cNvSpPr/>
          <p:nvPr/>
        </p:nvSpPr>
        <p:spPr>
          <a:xfrm rot="16200000">
            <a:off x="3472709" y="2461366"/>
            <a:ext cx="226910" cy="16668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סוגר מסולסל שמאלי 30"/>
          <p:cNvSpPr/>
          <p:nvPr/>
        </p:nvSpPr>
        <p:spPr>
          <a:xfrm rot="16200000">
            <a:off x="5721895" y="2461367"/>
            <a:ext cx="226910" cy="166687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TextBox 31"/>
          <p:cNvSpPr txBox="1"/>
          <p:nvPr/>
        </p:nvSpPr>
        <p:spPr>
          <a:xfrm>
            <a:off x="5534025" y="3511661"/>
            <a:ext cx="12655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הטלה על</a:t>
            </a:r>
            <a:endParaRPr lang="he-IL" sz="20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484" y="3588500"/>
            <a:ext cx="437540" cy="24643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190266" y="3511661"/>
            <a:ext cx="126552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הטלה על</a:t>
            </a:r>
            <a:endParaRPr lang="he-IL" sz="2000" dirty="0"/>
          </a:p>
        </p:txBody>
      </p:sp>
      <p:pic>
        <p:nvPicPr>
          <p:cNvPr id="36" name="תמונה 3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725" y="3588501"/>
            <a:ext cx="427482" cy="24643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73" y="3988610"/>
            <a:ext cx="5509489" cy="258500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09" y="1468550"/>
            <a:ext cx="4176751" cy="641223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09" y="2522823"/>
            <a:ext cx="6387085" cy="64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94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/>
      <p:bldP spid="3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2375" y="0"/>
            <a:ext cx="35337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תהליך גרם </a:t>
            </a:r>
            <a:r>
              <a:rPr lang="he-IL" sz="4000" dirty="0" err="1" smtClean="0">
                <a:cs typeface="+mj-cs"/>
              </a:rPr>
              <a:t>שמידט</a:t>
            </a:r>
            <a:endParaRPr lang="he-IL" sz="4000" dirty="0">
              <a:cs typeface="+mj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744074" y="936701"/>
            <a:ext cx="17465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איך? נסמן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131" y="1020357"/>
            <a:ext cx="3324301" cy="417424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200" y="3059062"/>
            <a:ext cx="372161" cy="23385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134" y="2735758"/>
            <a:ext cx="409880" cy="31432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248775" y="3271619"/>
            <a:ext cx="8321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או"ג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845" y="4139788"/>
            <a:ext cx="231343" cy="3746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382125" y="4709473"/>
            <a:ext cx="235614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 </a:t>
            </a:r>
            <a:r>
              <a:rPr lang="he-IL" sz="2800" dirty="0" err="1" smtClean="0"/>
              <a:t>נירמול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200" y="4727957"/>
            <a:ext cx="1752676" cy="53058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485" y="6089665"/>
            <a:ext cx="2300859" cy="419939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671" y="5547215"/>
            <a:ext cx="231343" cy="37467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877175" y="6038024"/>
            <a:ext cx="7873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או"נ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20" y="1250963"/>
            <a:ext cx="6427318" cy="497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5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2375" y="0"/>
            <a:ext cx="35337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תהליך גרם </a:t>
            </a:r>
            <a:r>
              <a:rPr lang="he-IL" sz="4000" dirty="0" err="1" smtClean="0">
                <a:cs typeface="+mj-cs"/>
              </a:rPr>
              <a:t>שמידט</a:t>
            </a:r>
            <a:endParaRPr lang="he-IL" sz="4000" dirty="0">
              <a:cs typeface="+mj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744074" y="936701"/>
            <a:ext cx="17465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הערות: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9418330" y="2110090"/>
            <a:ext cx="2151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מתקיים כי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7" y="859640"/>
            <a:ext cx="6427318" cy="497388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653" y="2872854"/>
            <a:ext cx="1611859" cy="26403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418330" y="3309908"/>
            <a:ext cx="2151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654" y="3515219"/>
            <a:ext cx="1805483" cy="2640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772525" y="4189764"/>
            <a:ext cx="279695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פורשים אותו מרחב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4585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2375" y="0"/>
            <a:ext cx="353377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 smtClean="0">
                <a:cs typeface="+mj-cs"/>
              </a:rPr>
              <a:t>תהליך גרם </a:t>
            </a:r>
            <a:r>
              <a:rPr lang="he-IL" sz="4000" dirty="0" err="1" smtClean="0">
                <a:cs typeface="+mj-cs"/>
              </a:rPr>
              <a:t>שמידט</a:t>
            </a:r>
            <a:endParaRPr lang="he-IL" sz="4000" dirty="0">
              <a:cs typeface="+mj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744074" y="936701"/>
            <a:ext cx="174654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הערות:</a:t>
            </a:r>
            <a:endParaRPr lang="he-IL" sz="2800" dirty="0"/>
          </a:p>
        </p:txBody>
      </p:sp>
      <p:grpSp>
        <p:nvGrpSpPr>
          <p:cNvPr id="3" name="קבוצה 2"/>
          <p:cNvGrpSpPr/>
          <p:nvPr/>
        </p:nvGrpSpPr>
        <p:grpSpPr>
          <a:xfrm>
            <a:off x="790575" y="2716243"/>
            <a:ext cx="3307462" cy="1149837"/>
            <a:chOff x="3521713" y="3330979"/>
            <a:chExt cx="3976749" cy="1411064"/>
          </a:xfrm>
        </p:grpSpPr>
        <p:pic>
          <p:nvPicPr>
            <p:cNvPr id="33" name="תמונה 3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57305" y="3454138"/>
              <a:ext cx="1437563" cy="251760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3521713" y="4311105"/>
              <a:ext cx="1068100" cy="4309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000" dirty="0" err="1" smtClean="0"/>
                <a:t>בת"ל</a:t>
              </a:r>
              <a:endParaRPr lang="he-IL" sz="2000" dirty="0"/>
            </a:p>
          </p:txBody>
        </p:sp>
        <p:pic>
          <p:nvPicPr>
            <p:cNvPr id="10" name="תמונה 9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887" y="3330979"/>
              <a:ext cx="301752" cy="284150"/>
            </a:xfrm>
            <a:prstGeom prst="rect">
              <a:avLst/>
            </a:prstGeom>
          </p:spPr>
        </p:pic>
        <p:pic>
          <p:nvPicPr>
            <p:cNvPr id="14" name="תמונה 1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9147" y="3333293"/>
              <a:ext cx="409880" cy="314325"/>
            </a:xfrm>
            <a:prstGeom prst="rect">
              <a:avLst/>
            </a:prstGeom>
          </p:spPr>
        </p:pic>
        <p:sp>
          <p:nvSpPr>
            <p:cNvPr id="45" name="TextBox 44"/>
            <p:cNvSpPr txBox="1"/>
            <p:nvPr/>
          </p:nvSpPr>
          <p:spPr>
            <a:xfrm>
              <a:off x="6094868" y="4307740"/>
              <a:ext cx="1403594" cy="4309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sz="2000" dirty="0" err="1" smtClean="0"/>
                <a:t>או"ג</a:t>
              </a:r>
              <a:r>
                <a:rPr lang="he-IL" sz="2000" dirty="0" smtClean="0"/>
                <a:t>/</a:t>
              </a:r>
              <a:r>
                <a:rPr lang="he-IL" sz="2000" dirty="0" err="1" smtClean="0"/>
                <a:t>או"נ</a:t>
              </a:r>
              <a:endParaRPr lang="he-IL" sz="2000" dirty="0"/>
            </a:p>
          </p:txBody>
        </p:sp>
        <p:sp>
          <p:nvSpPr>
            <p:cNvPr id="52" name="סוגר מסולסל שמאלי 51"/>
            <p:cNvSpPr/>
            <p:nvPr/>
          </p:nvSpPr>
          <p:spPr>
            <a:xfrm rot="16200000">
              <a:off x="6512508" y="3675107"/>
              <a:ext cx="259412" cy="5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3" name="סוגר מסולסל שמאלי 52"/>
            <p:cNvSpPr/>
            <p:nvPr/>
          </p:nvSpPr>
          <p:spPr>
            <a:xfrm rot="16200000">
              <a:off x="3926057" y="3675107"/>
              <a:ext cx="259412" cy="507778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635038" y="1709980"/>
            <a:ext cx="139563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5772150" y="2110090"/>
            <a:ext cx="579733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</a:t>
            </a:r>
            <a:r>
              <a:rPr lang="he-IL" sz="2800" dirty="0"/>
              <a:t> </a:t>
            </a:r>
            <a:r>
              <a:rPr lang="he-IL" sz="2800" dirty="0" smtClean="0"/>
              <a:t>לכל ממ"פ </a:t>
            </a:r>
            <a:r>
              <a:rPr lang="he-IL" sz="2800" dirty="0" err="1" smtClean="0"/>
              <a:t>מימד</a:t>
            </a:r>
            <a:r>
              <a:rPr lang="he-IL" sz="2800" dirty="0" smtClean="0"/>
              <a:t> סופי יש בסיס </a:t>
            </a:r>
            <a:r>
              <a:rPr lang="he-IL" sz="2800" dirty="0" err="1" smtClean="0"/>
              <a:t>או"ג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116025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873184" y="303031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ב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013" y="302901"/>
            <a:ext cx="4398035" cy="46771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482409" y="275149"/>
            <a:ext cx="18493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pic>
        <p:nvPicPr>
          <p:cNvPr id="34" name="תמונה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637" y="399586"/>
            <a:ext cx="490347" cy="28666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72275" y="1683043"/>
            <a:ext cx="48712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הפעל תהליך גרם </a:t>
            </a:r>
            <a:r>
              <a:rPr lang="he-IL" sz="2800" dirty="0" err="1" smtClean="0"/>
              <a:t>שמידט</a:t>
            </a:r>
            <a:r>
              <a:rPr lang="he-IL" sz="2800" dirty="0" smtClean="0"/>
              <a:t> על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163" y="1387477"/>
            <a:ext cx="5079491" cy="1503731"/>
          </a:xfrm>
          <a:prstGeom prst="rect">
            <a:avLst/>
          </a:prstGeom>
        </p:spPr>
      </p:pic>
      <p:sp>
        <p:nvSpPr>
          <p:cNvPr id="8" name="סוגר מסולסל שמאלי 7"/>
          <p:cNvSpPr/>
          <p:nvPr/>
        </p:nvSpPr>
        <p:spPr>
          <a:xfrm rot="16200000">
            <a:off x="2062164" y="2700340"/>
            <a:ext cx="395285" cy="97630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סוגר מסולסל שמאלי 18"/>
          <p:cNvSpPr/>
          <p:nvPr/>
        </p:nvSpPr>
        <p:spPr>
          <a:xfrm rot="16200000">
            <a:off x="3730265" y="2700340"/>
            <a:ext cx="395285" cy="97630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סוגר מסולסל שמאלי 19"/>
          <p:cNvSpPr/>
          <p:nvPr/>
        </p:nvSpPr>
        <p:spPr>
          <a:xfrm rot="16200000">
            <a:off x="5398366" y="2700340"/>
            <a:ext cx="395285" cy="97630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200" y="3778251"/>
            <a:ext cx="329413" cy="24643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099" y="3778252"/>
            <a:ext cx="339471" cy="24643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272" y="3778252"/>
            <a:ext cx="341986" cy="25146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72275" y="3901466"/>
            <a:ext cx="48712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נעבוד עם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320" y="5473701"/>
            <a:ext cx="1372972" cy="24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6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 animBg="1"/>
      <p:bldP spid="20" grpId="0" animBg="1"/>
      <p:bldP spid="2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772275" y="368593"/>
            <a:ext cx="48712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הפעל תהליך גרם </a:t>
            </a:r>
            <a:r>
              <a:rPr lang="he-IL" sz="2800" dirty="0" err="1" smtClean="0"/>
              <a:t>שמידט</a:t>
            </a:r>
            <a:r>
              <a:rPr lang="he-IL" sz="2800" dirty="0" smtClean="0"/>
              <a:t> על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163" y="73027"/>
            <a:ext cx="5079491" cy="1503731"/>
          </a:xfrm>
          <a:prstGeom prst="rect">
            <a:avLst/>
          </a:prstGeom>
        </p:spPr>
      </p:pic>
      <p:sp>
        <p:nvSpPr>
          <p:cNvPr id="8" name="סוגר מסולסל שמאלי 7"/>
          <p:cNvSpPr/>
          <p:nvPr/>
        </p:nvSpPr>
        <p:spPr>
          <a:xfrm rot="16200000">
            <a:off x="2062164" y="1188247"/>
            <a:ext cx="395285" cy="97630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סוגר מסולסל שמאלי 18"/>
          <p:cNvSpPr/>
          <p:nvPr/>
        </p:nvSpPr>
        <p:spPr>
          <a:xfrm rot="16200000">
            <a:off x="3730265" y="1237247"/>
            <a:ext cx="395285" cy="97630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סוגר מסולסל שמאלי 19"/>
          <p:cNvSpPr/>
          <p:nvPr/>
        </p:nvSpPr>
        <p:spPr>
          <a:xfrm rot="16200000">
            <a:off x="5398366" y="1237247"/>
            <a:ext cx="395285" cy="97630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200" y="2009485"/>
            <a:ext cx="329413" cy="24643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70" y="2010753"/>
            <a:ext cx="339471" cy="24643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272" y="2009485"/>
            <a:ext cx="341986" cy="25146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991350" y="1923044"/>
            <a:ext cx="48712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77" y="2941216"/>
            <a:ext cx="1372972" cy="246431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3477495"/>
            <a:ext cx="10191674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4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772275" y="368593"/>
            <a:ext cx="48712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הפעל תהליך גרם </a:t>
            </a:r>
            <a:r>
              <a:rPr lang="he-IL" sz="2800" dirty="0" err="1" smtClean="0"/>
              <a:t>שמידט</a:t>
            </a:r>
            <a:r>
              <a:rPr lang="he-IL" sz="2800" dirty="0" smtClean="0"/>
              <a:t> על 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507" y="1119845"/>
            <a:ext cx="2882493" cy="1275893"/>
          </a:xfrm>
          <a:prstGeom prst="rect">
            <a:avLst/>
          </a:prstGeom>
        </p:spPr>
      </p:pic>
      <p:sp>
        <p:nvSpPr>
          <p:cNvPr id="19" name="סוגר מסולסל שמאלי 18"/>
          <p:cNvSpPr/>
          <p:nvPr/>
        </p:nvSpPr>
        <p:spPr>
          <a:xfrm rot="16200000">
            <a:off x="9849362" y="2267617"/>
            <a:ext cx="395285" cy="97630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סוגר מסולסל שמאלי 19"/>
          <p:cNvSpPr/>
          <p:nvPr/>
        </p:nvSpPr>
        <p:spPr>
          <a:xfrm rot="16200000">
            <a:off x="11198249" y="2273882"/>
            <a:ext cx="395285" cy="97630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6799" y="3122170"/>
            <a:ext cx="341986" cy="25146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029450" y="3780419"/>
            <a:ext cx="48712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507" y="3391170"/>
            <a:ext cx="1372972" cy="246431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879" y="4868146"/>
            <a:ext cx="2929509" cy="1503731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17" y="908179"/>
            <a:ext cx="7733538" cy="467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3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772275" y="368593"/>
            <a:ext cx="487120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כעת: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62" y="368593"/>
            <a:ext cx="2268169" cy="150373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877550" y="2646944"/>
            <a:ext cx="9945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או"ג</a:t>
            </a:r>
            <a:r>
              <a:rPr lang="he-IL" sz="2800" dirty="0" smtClean="0"/>
              <a:t>.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198" y="480626"/>
            <a:ext cx="2929509" cy="150373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179" y="480626"/>
            <a:ext cx="2929509" cy="150373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906000" y="3408944"/>
            <a:ext cx="19660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 נרמול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62" y="2440839"/>
            <a:ext cx="2016709" cy="46771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513" y="2364051"/>
            <a:ext cx="1951330" cy="565785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186" y="2337740"/>
            <a:ext cx="2117293" cy="57081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138604" y="3408944"/>
            <a:ext cx="19660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נקבל כי: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550" y="4333141"/>
            <a:ext cx="7558888" cy="1503731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181100" y="4913894"/>
            <a:ext cx="86543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או"נ</a:t>
            </a:r>
            <a:endParaRPr lang="he-IL" sz="2800" dirty="0"/>
          </a:p>
        </p:txBody>
      </p:sp>
      <p:cxnSp>
        <p:nvCxnSpPr>
          <p:cNvPr id="27" name="מחבר ישר 26"/>
          <p:cNvCxnSpPr/>
          <p:nvPr/>
        </p:nvCxnSpPr>
        <p:spPr>
          <a:xfrm>
            <a:off x="342900" y="2228850"/>
            <a:ext cx="2091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/>
          <p:cNvCxnSpPr/>
          <p:nvPr/>
        </p:nvCxnSpPr>
        <p:spPr>
          <a:xfrm>
            <a:off x="3951572" y="2228850"/>
            <a:ext cx="2091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מחבר ישר 28"/>
          <p:cNvCxnSpPr/>
          <p:nvPr/>
        </p:nvCxnSpPr>
        <p:spPr>
          <a:xfrm>
            <a:off x="7942547" y="2228850"/>
            <a:ext cx="209127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79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תמונה 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15" y="63689"/>
            <a:ext cx="3977640" cy="396240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623" y="1468373"/>
            <a:ext cx="2457450" cy="31813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9912096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קושי-שוורץ</a:t>
            </a:r>
            <a:endParaRPr lang="he-IL" sz="2000" dirty="0"/>
          </a:p>
        </p:txBody>
      </p:sp>
      <p:pic>
        <p:nvPicPr>
          <p:cNvPr id="99" name="תמונה 9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5" y="1563623"/>
            <a:ext cx="755994" cy="13239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3019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גרם </a:t>
            </a:r>
            <a:r>
              <a:rPr lang="he-IL" sz="2000" dirty="0" err="1" smtClean="0"/>
              <a:t>שמידט</a:t>
            </a:r>
            <a:endParaRPr lang="he-IL" sz="2000" dirty="0"/>
          </a:p>
        </p:txBody>
      </p:sp>
      <p:pic>
        <p:nvPicPr>
          <p:cNvPr id="103" name="תמונה 10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873" y="1467621"/>
            <a:ext cx="996315" cy="318135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766060" y="886968"/>
            <a:ext cx="174650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 נורמלי</a:t>
            </a:r>
            <a:endParaRPr lang="he-IL" sz="20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76" y="1468373"/>
            <a:ext cx="1266825" cy="31813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340095" y="824495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מאונכים/</a:t>
            </a:r>
            <a:r>
              <a:rPr lang="he-IL" sz="2000" dirty="0" err="1" smtClean="0"/>
              <a:t>או"ג</a:t>
            </a:r>
            <a:r>
              <a:rPr lang="he-IL" sz="2000" dirty="0" smtClean="0"/>
              <a:t>/ניצבים</a:t>
            </a:r>
            <a:endParaRPr lang="he-IL" sz="2000" dirty="0"/>
          </a:p>
        </p:txBody>
      </p:sp>
      <p:cxnSp>
        <p:nvCxnSpPr>
          <p:cNvPr id="48" name="מחבר חץ ישר 47"/>
          <p:cNvCxnSpPr/>
          <p:nvPr/>
        </p:nvCxnSpPr>
        <p:spPr>
          <a:xfrm>
            <a:off x="679932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08466" y="2543836"/>
            <a:ext cx="159487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529" y="3058195"/>
            <a:ext cx="3105150" cy="31813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6303" y="5955250"/>
            <a:ext cx="306324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בסיס </a:t>
            </a:r>
            <a:r>
              <a:rPr lang="he-IL" sz="2000" dirty="0" err="1" smtClean="0"/>
              <a:t>או"ג</a:t>
            </a:r>
            <a:r>
              <a:rPr lang="he-IL" sz="2000" dirty="0"/>
              <a:t> </a:t>
            </a:r>
            <a:r>
              <a:rPr lang="he-IL" sz="2000" dirty="0" smtClean="0"/>
              <a:t>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הוא קבוצה</a:t>
            </a:r>
          </a:p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 [</a:t>
            </a:r>
            <a:r>
              <a:rPr lang="he-IL" sz="2000" dirty="0" err="1" smtClean="0"/>
              <a:t>או"נ</a:t>
            </a:r>
            <a:r>
              <a:rPr lang="he-IL" sz="2000" dirty="0" smtClean="0"/>
              <a:t>] שגם בסיס</a:t>
            </a:r>
            <a:endParaRPr lang="he-IL" sz="2000" dirty="0"/>
          </a:p>
        </p:txBody>
      </p:sp>
      <p:cxnSp>
        <p:nvCxnSpPr>
          <p:cNvPr id="57" name="מחבר חץ ישר 56"/>
          <p:cNvCxnSpPr/>
          <p:nvPr/>
        </p:nvCxnSpPr>
        <p:spPr>
          <a:xfrm>
            <a:off x="3639312" y="1950266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2180085" y="2543836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נירמול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879" y="3071016"/>
            <a:ext cx="1082040" cy="386715"/>
          </a:xfrm>
          <a:prstGeom prst="rect">
            <a:avLst/>
          </a:prstGeom>
        </p:spPr>
      </p:pic>
      <p:cxnSp>
        <p:nvCxnSpPr>
          <p:cNvPr id="60" name="מחבר חץ ישר 59"/>
          <p:cNvCxnSpPr/>
          <p:nvPr/>
        </p:nvCxnSpPr>
        <p:spPr>
          <a:xfrm>
            <a:off x="3549787" y="3722529"/>
            <a:ext cx="636267" cy="591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מחבר חץ ישר 62"/>
          <p:cNvCxnSpPr/>
          <p:nvPr/>
        </p:nvCxnSpPr>
        <p:spPr>
          <a:xfrm flipH="1">
            <a:off x="5601277" y="3948756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470147" y="4352980"/>
            <a:ext cx="306324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קבוצה 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67" name="מחבר חץ ישר 66"/>
          <p:cNvCxnSpPr/>
          <p:nvPr/>
        </p:nvCxnSpPr>
        <p:spPr>
          <a:xfrm flipH="1">
            <a:off x="10042976" y="4694090"/>
            <a:ext cx="703126" cy="549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תמונה 7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32" y="2647446"/>
            <a:ext cx="690372" cy="21183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5522976" y="2543836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75" name="TextBox 74"/>
          <p:cNvSpPr txBox="1"/>
          <p:nvPr/>
        </p:nvSpPr>
        <p:spPr>
          <a:xfrm>
            <a:off x="6596638" y="3467786"/>
            <a:ext cx="20360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משפט: קבוצה </a:t>
            </a:r>
            <a:r>
              <a:rPr lang="he-IL" sz="2000" dirty="0" err="1" smtClean="0"/>
              <a:t>או"ג</a:t>
            </a:r>
            <a:endParaRPr lang="he-IL" sz="2000" dirty="0"/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322" y="3592397"/>
            <a:ext cx="589788" cy="23622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5053969" y="3503944"/>
            <a:ext cx="78505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82" name="תמונה 8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842" y="2647446"/>
            <a:ext cx="580644" cy="236220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530" y="4447117"/>
            <a:ext cx="690372" cy="211836"/>
          </a:xfrm>
          <a:prstGeom prst="rect">
            <a:avLst/>
          </a:prstGeom>
        </p:spPr>
      </p:pic>
      <p:sp>
        <p:nvSpPr>
          <p:cNvPr id="84" name="TextBox 83"/>
          <p:cNvSpPr txBox="1"/>
          <p:nvPr/>
        </p:nvSpPr>
        <p:spPr>
          <a:xfrm>
            <a:off x="2761112" y="4334022"/>
            <a:ext cx="53149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</a:t>
            </a:r>
            <a:endParaRPr lang="he-IL" sz="2000" dirty="0"/>
          </a:p>
        </p:txBody>
      </p:sp>
      <p:sp>
        <p:nvSpPr>
          <p:cNvPr id="85" name="TextBox 84"/>
          <p:cNvSpPr txBox="1"/>
          <p:nvPr/>
        </p:nvSpPr>
        <p:spPr>
          <a:xfrm>
            <a:off x="4727448" y="4755993"/>
            <a:ext cx="87382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אם: 1.</a:t>
            </a:r>
            <a:endParaRPr lang="he-IL" sz="20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943" y="4855232"/>
            <a:ext cx="150876" cy="182880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688846" y="4746617"/>
            <a:ext cx="74751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endParaRPr lang="he-IL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4710575" y="5144937"/>
            <a:ext cx="47359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2.</a:t>
            </a:r>
            <a:endParaRPr lang="he-IL" sz="2000" dirty="0"/>
          </a:p>
        </p:txBody>
      </p:sp>
      <p:pic>
        <p:nvPicPr>
          <p:cNvPr id="91" name="תמונה 90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510" y="5234391"/>
            <a:ext cx="1790700" cy="254508"/>
          </a:xfrm>
          <a:prstGeom prst="rect">
            <a:avLst/>
          </a:prstGeom>
        </p:spPr>
      </p:pic>
      <p:sp>
        <p:nvSpPr>
          <p:cNvPr id="93" name="סוגר מסולסל שמאלי 92"/>
          <p:cNvSpPr/>
          <p:nvPr/>
        </p:nvSpPr>
        <p:spPr>
          <a:xfrm rot="16200000">
            <a:off x="294402" y="1740190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5" name="TextBox 94"/>
          <p:cNvSpPr txBox="1"/>
          <p:nvPr/>
        </p:nvSpPr>
        <p:spPr>
          <a:xfrm>
            <a:off x="17657" y="2143726"/>
            <a:ext cx="695566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98" name="תמונה 9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091" y="1498364"/>
            <a:ext cx="228600" cy="215265"/>
          </a:xfrm>
          <a:prstGeom prst="rect">
            <a:avLst/>
          </a:prstGeom>
        </p:spPr>
      </p:pic>
      <p:pic>
        <p:nvPicPr>
          <p:cNvPr id="100" name="תמונה 99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4" y="1435608"/>
            <a:ext cx="310515" cy="238125"/>
          </a:xfrm>
          <a:prstGeom prst="rect">
            <a:avLst/>
          </a:prstGeom>
        </p:spPr>
      </p:pic>
      <p:sp>
        <p:nvSpPr>
          <p:cNvPr id="101" name="סוגר מסולסל שמאלי 100"/>
          <p:cNvSpPr/>
          <p:nvPr/>
        </p:nvSpPr>
        <p:spPr>
          <a:xfrm rot="16200000">
            <a:off x="1657691" y="1740191"/>
            <a:ext cx="253980" cy="32751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2" name="TextBox 101"/>
          <p:cNvSpPr txBox="1"/>
          <p:nvPr/>
        </p:nvSpPr>
        <p:spPr>
          <a:xfrm>
            <a:off x="1380946" y="2143727"/>
            <a:ext cx="69556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err="1" smtClean="0"/>
              <a:t>או"ג</a:t>
            </a:r>
            <a:r>
              <a:rPr lang="he-IL" sz="2000" dirty="0" smtClean="0"/>
              <a:t>/</a:t>
            </a:r>
            <a:r>
              <a:rPr lang="he-IL" sz="2000" dirty="0" err="1" smtClean="0"/>
              <a:t>או"נ</a:t>
            </a:r>
            <a:endParaRPr lang="he-IL" sz="2000" dirty="0"/>
          </a:p>
        </p:txBody>
      </p:sp>
      <p:cxnSp>
        <p:nvCxnSpPr>
          <p:cNvPr id="104" name="מחבר חץ ישר 103"/>
          <p:cNvCxnSpPr/>
          <p:nvPr/>
        </p:nvCxnSpPr>
        <p:spPr>
          <a:xfrm>
            <a:off x="10715999" y="2076949"/>
            <a:ext cx="9144" cy="466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9836466" y="2725603"/>
            <a:ext cx="203472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הזווית בין וקטורים</a:t>
            </a:r>
            <a:endParaRPr lang="he-IL" sz="2000" dirty="0"/>
          </a:p>
        </p:txBody>
      </p:sp>
      <p:pic>
        <p:nvPicPr>
          <p:cNvPr id="106" name="תמונה 10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386" y="3264373"/>
            <a:ext cx="1962150" cy="485775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9527289" y="3960043"/>
            <a:ext cx="23439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וקטורים </a:t>
            </a:r>
            <a:r>
              <a:rPr lang="he-IL" sz="2000" dirty="0" err="1" smtClean="0"/>
              <a:t>או"ג</a:t>
            </a:r>
            <a:r>
              <a:rPr lang="he-IL" sz="2000" dirty="0" smtClean="0"/>
              <a:t> = הזווית </a:t>
            </a:r>
            <a:r>
              <a:rPr lang="he-IL" sz="2000" dirty="0" err="1" smtClean="0"/>
              <a:t>בינהם</a:t>
            </a:r>
            <a:r>
              <a:rPr lang="he-IL" sz="2000" dirty="0" smtClean="0"/>
              <a:t> 90 מעלות</a:t>
            </a:r>
            <a:endParaRPr lang="he-IL" sz="2000" dirty="0"/>
          </a:p>
        </p:txBody>
      </p:sp>
      <p:sp>
        <p:nvSpPr>
          <p:cNvPr id="109" name="TextBox 108"/>
          <p:cNvSpPr txBox="1"/>
          <p:nvPr/>
        </p:nvSpPr>
        <p:spPr>
          <a:xfrm>
            <a:off x="9238778" y="5256297"/>
            <a:ext cx="214398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המרחב הניצב </a:t>
            </a:r>
            <a:r>
              <a:rPr lang="he-IL" sz="2000" dirty="0" err="1" smtClean="0"/>
              <a:t>לת"ק</a:t>
            </a:r>
            <a:endParaRPr lang="he-IL" sz="2000" dirty="0"/>
          </a:p>
        </p:txBody>
      </p:sp>
      <p:pic>
        <p:nvPicPr>
          <p:cNvPr id="110" name="תמונה 10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47" y="5360679"/>
            <a:ext cx="690372" cy="211836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184" y="5831855"/>
            <a:ext cx="3537585" cy="348615"/>
          </a:xfrm>
          <a:prstGeom prst="rect">
            <a:avLst/>
          </a:prstGeom>
        </p:spPr>
      </p:pic>
      <p:pic>
        <p:nvPicPr>
          <p:cNvPr id="114" name="תמונה 11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096" y="6313753"/>
            <a:ext cx="4175760" cy="318135"/>
          </a:xfrm>
          <a:prstGeom prst="rect">
            <a:avLst/>
          </a:prstGeom>
        </p:spPr>
      </p:pic>
      <p:cxnSp>
        <p:nvCxnSpPr>
          <p:cNvPr id="116" name="מחבר חץ ישר 115"/>
          <p:cNvCxnSpPr/>
          <p:nvPr/>
        </p:nvCxnSpPr>
        <p:spPr>
          <a:xfrm flipH="1">
            <a:off x="2664983" y="5564571"/>
            <a:ext cx="554169" cy="459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מחבר מרפקי 117"/>
          <p:cNvCxnSpPr/>
          <p:nvPr/>
        </p:nvCxnSpPr>
        <p:spPr>
          <a:xfrm rot="10800000" flipV="1">
            <a:off x="3302900" y="4018257"/>
            <a:ext cx="3719693" cy="2449778"/>
          </a:xfrm>
          <a:prstGeom prst="bentConnector3">
            <a:avLst>
              <a:gd name="adj1" fmla="val 34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מחבר חץ ישר 119"/>
          <p:cNvCxnSpPr/>
          <p:nvPr/>
        </p:nvCxnSpPr>
        <p:spPr>
          <a:xfrm>
            <a:off x="5822956" y="605421"/>
            <a:ext cx="710432" cy="219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מחבר חץ ישר 121"/>
          <p:cNvCxnSpPr/>
          <p:nvPr/>
        </p:nvCxnSpPr>
        <p:spPr>
          <a:xfrm flipH="1">
            <a:off x="4062601" y="605421"/>
            <a:ext cx="1019691" cy="271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מחבר חץ ישר 122"/>
          <p:cNvCxnSpPr/>
          <p:nvPr/>
        </p:nvCxnSpPr>
        <p:spPr>
          <a:xfrm flipH="1">
            <a:off x="1719203" y="446646"/>
            <a:ext cx="2148717" cy="449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מחבר חץ ישר 126"/>
          <p:cNvCxnSpPr/>
          <p:nvPr/>
        </p:nvCxnSpPr>
        <p:spPr>
          <a:xfrm>
            <a:off x="8343900" y="466761"/>
            <a:ext cx="2273800" cy="4291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מחבר חץ ישר 130"/>
          <p:cNvCxnSpPr/>
          <p:nvPr/>
        </p:nvCxnSpPr>
        <p:spPr>
          <a:xfrm>
            <a:off x="8122924" y="1809301"/>
            <a:ext cx="1554093" cy="122610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מלבן 1"/>
          <p:cNvSpPr/>
          <p:nvPr/>
        </p:nvSpPr>
        <p:spPr>
          <a:xfrm>
            <a:off x="9113514" y="863340"/>
            <a:ext cx="3008371" cy="120045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253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55989" y="0"/>
            <a:ext cx="7911846" cy="876300"/>
          </a:xfrm>
        </p:spPr>
        <p:txBody>
          <a:bodyPr/>
          <a:lstStyle/>
          <a:p>
            <a:pPr algn="ctr"/>
            <a:r>
              <a:rPr lang="he-IL" dirty="0" smtClean="0"/>
              <a:t>משפט: אי </a:t>
            </a:r>
            <a:r>
              <a:rPr lang="he-IL" dirty="0" err="1" smtClean="0"/>
              <a:t>שיוויון</a:t>
            </a:r>
            <a:r>
              <a:rPr lang="he-IL" dirty="0" smtClean="0"/>
              <a:t> קושי שוורץ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147" y="962556"/>
            <a:ext cx="1986534" cy="5054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31474" y="944771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886575" y="944771"/>
            <a:ext cx="11607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19" y="944771"/>
            <a:ext cx="2564892" cy="5029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33726" y="944771"/>
            <a:ext cx="37039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 נורמה מושרית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1031474" y="1944896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850" y="1996537"/>
            <a:ext cx="5481828" cy="4199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532682" y="2988933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8546147" y="2988933"/>
            <a:ext cx="17503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מקרה א)</a:t>
            </a:r>
            <a:endParaRPr lang="he-IL" sz="2800" dirty="0"/>
          </a:p>
        </p:txBody>
      </p:sp>
      <p:pic>
        <p:nvPicPr>
          <p:cNvPr id="50" name="תמונה 4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286" y="3040574"/>
            <a:ext cx="1317651" cy="419938"/>
          </a:xfrm>
          <a:prstGeom prst="rect">
            <a:avLst/>
          </a:prstGeom>
        </p:spPr>
      </p:pic>
      <p:cxnSp>
        <p:nvCxnSpPr>
          <p:cNvPr id="24" name="מחבר חץ ישר 23"/>
          <p:cNvCxnSpPr/>
          <p:nvPr/>
        </p:nvCxnSpPr>
        <p:spPr>
          <a:xfrm flipV="1">
            <a:off x="55626" y="2988933"/>
            <a:ext cx="1438275" cy="316770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תמונה 5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37" y="6388154"/>
            <a:ext cx="196139" cy="269062"/>
          </a:xfrm>
          <a:prstGeom prst="rect">
            <a:avLst/>
          </a:prstGeom>
        </p:spPr>
      </p:pic>
      <p:cxnSp>
        <p:nvCxnSpPr>
          <p:cNvPr id="26" name="מחבר חץ ישר 25"/>
          <p:cNvCxnSpPr/>
          <p:nvPr/>
        </p:nvCxnSpPr>
        <p:spPr>
          <a:xfrm>
            <a:off x="55626" y="6156636"/>
            <a:ext cx="27732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/>
          <p:cNvCxnSpPr/>
          <p:nvPr/>
        </p:nvCxnSpPr>
        <p:spPr>
          <a:xfrm>
            <a:off x="1477339" y="2988933"/>
            <a:ext cx="16562" cy="3167703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תמונה 5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7" y="4327253"/>
            <a:ext cx="211227" cy="18859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704132" y="3938564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54" name="תמונה 5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519" y="3879562"/>
            <a:ext cx="2592552" cy="64122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141695" y="3953809"/>
            <a:ext cx="28909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את ההטלה של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56" y="4150844"/>
            <a:ext cx="211227" cy="18859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314544" y="3968073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pic>
        <p:nvPicPr>
          <p:cNvPr id="56" name="תמונה 5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783" y="4142043"/>
            <a:ext cx="196139" cy="269062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2" y="5646261"/>
            <a:ext cx="953033" cy="437541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443" y="4084094"/>
            <a:ext cx="1699869" cy="43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14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0" grpId="0"/>
      <p:bldP spid="31" grpId="0"/>
      <p:bldP spid="3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55989" y="0"/>
            <a:ext cx="7911846" cy="876300"/>
          </a:xfrm>
        </p:spPr>
        <p:txBody>
          <a:bodyPr/>
          <a:lstStyle/>
          <a:p>
            <a:pPr algn="ctr"/>
            <a:r>
              <a:rPr lang="he-IL" dirty="0" smtClean="0"/>
              <a:t>משפט: אי </a:t>
            </a:r>
            <a:r>
              <a:rPr lang="he-IL" dirty="0" err="1" smtClean="0"/>
              <a:t>שיוויון</a:t>
            </a:r>
            <a:r>
              <a:rPr lang="he-IL" dirty="0" smtClean="0"/>
              <a:t> קושי שוורץ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147" y="962556"/>
            <a:ext cx="1986534" cy="5054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31474" y="944771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886575" y="944771"/>
            <a:ext cx="11607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19" y="944771"/>
            <a:ext cx="2564892" cy="5029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33726" y="944771"/>
            <a:ext cx="37039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 נורמה מושרית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1031474" y="1944896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850" y="1996537"/>
            <a:ext cx="5481828" cy="4199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532682" y="2988933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8546147" y="2988933"/>
            <a:ext cx="17503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מקרה א)</a:t>
            </a:r>
            <a:endParaRPr lang="he-IL" sz="2800" dirty="0"/>
          </a:p>
        </p:txBody>
      </p:sp>
      <p:pic>
        <p:nvPicPr>
          <p:cNvPr id="50" name="תמונה 4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286" y="3040574"/>
            <a:ext cx="1317651" cy="419938"/>
          </a:xfrm>
          <a:prstGeom prst="rect">
            <a:avLst/>
          </a:prstGeom>
        </p:spPr>
      </p:pic>
      <p:cxnSp>
        <p:nvCxnSpPr>
          <p:cNvPr id="24" name="מחבר חץ ישר 23"/>
          <p:cNvCxnSpPr/>
          <p:nvPr/>
        </p:nvCxnSpPr>
        <p:spPr>
          <a:xfrm flipV="1">
            <a:off x="55626" y="2988933"/>
            <a:ext cx="1438275" cy="316770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37" y="6388154"/>
            <a:ext cx="196139" cy="269062"/>
          </a:xfrm>
          <a:prstGeom prst="rect">
            <a:avLst/>
          </a:prstGeom>
        </p:spPr>
      </p:pic>
      <p:cxnSp>
        <p:nvCxnSpPr>
          <p:cNvPr id="26" name="מחבר חץ ישר 25"/>
          <p:cNvCxnSpPr/>
          <p:nvPr/>
        </p:nvCxnSpPr>
        <p:spPr>
          <a:xfrm>
            <a:off x="55626" y="6156636"/>
            <a:ext cx="27732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/>
          <p:cNvCxnSpPr/>
          <p:nvPr/>
        </p:nvCxnSpPr>
        <p:spPr>
          <a:xfrm>
            <a:off x="1477339" y="2988933"/>
            <a:ext cx="16562" cy="3167703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תמונה 5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7" y="4327253"/>
            <a:ext cx="211227" cy="18859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704132" y="3938564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519" y="4003388"/>
            <a:ext cx="2723311" cy="43754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141695" y="3953809"/>
            <a:ext cx="28909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את ההטלה של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56" y="4150844"/>
            <a:ext cx="211227" cy="18859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314544" y="3968073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pic>
        <p:nvPicPr>
          <p:cNvPr id="56" name="תמונה 5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783" y="4142043"/>
            <a:ext cx="196139" cy="269062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2" y="5646261"/>
            <a:ext cx="953033" cy="437541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443" y="4084094"/>
            <a:ext cx="1699869" cy="437541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363" y="4721759"/>
            <a:ext cx="231343" cy="374675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569" y="5320049"/>
            <a:ext cx="5783576" cy="470230"/>
          </a:xfrm>
          <a:prstGeom prst="rect">
            <a:avLst/>
          </a:prstGeom>
        </p:spPr>
      </p:pic>
      <p:cxnSp>
        <p:nvCxnSpPr>
          <p:cNvPr id="47" name="מחבר חץ ישר 46"/>
          <p:cNvCxnSpPr/>
          <p:nvPr/>
        </p:nvCxnSpPr>
        <p:spPr>
          <a:xfrm>
            <a:off x="5143500" y="5772150"/>
            <a:ext cx="0" cy="384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962400" y="6276975"/>
            <a:ext cx="235267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פיתגורס </a:t>
            </a:r>
            <a:r>
              <a:rPr lang="he-IL" dirty="0" err="1" smtClean="0"/>
              <a:t>בוקטורים</a:t>
            </a:r>
            <a:r>
              <a:rPr lang="he-IL" dirty="0" smtClean="0"/>
              <a:t> </a:t>
            </a:r>
            <a:r>
              <a:rPr lang="he-IL" dirty="0" err="1" smtClean="0"/>
              <a:t>או"ג</a:t>
            </a:r>
            <a:endParaRPr lang="he-IL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470" y="5320091"/>
            <a:ext cx="1978990" cy="47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01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55989" y="0"/>
            <a:ext cx="7911846" cy="876300"/>
          </a:xfrm>
        </p:spPr>
        <p:txBody>
          <a:bodyPr/>
          <a:lstStyle/>
          <a:p>
            <a:pPr algn="ctr"/>
            <a:r>
              <a:rPr lang="he-IL" dirty="0" smtClean="0"/>
              <a:t>משפט: אי </a:t>
            </a:r>
            <a:r>
              <a:rPr lang="he-IL" dirty="0" err="1" smtClean="0"/>
              <a:t>שיוויון</a:t>
            </a:r>
            <a:r>
              <a:rPr lang="he-IL" dirty="0" smtClean="0"/>
              <a:t> קושי שוורץ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147" y="962556"/>
            <a:ext cx="1986534" cy="5054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31474" y="944771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886575" y="944771"/>
            <a:ext cx="11607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19" y="944771"/>
            <a:ext cx="2564892" cy="5029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33726" y="944771"/>
            <a:ext cx="37039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 נורמה מושרית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1031474" y="1944896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850" y="1996537"/>
            <a:ext cx="5481828" cy="4199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532682" y="2988933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8546147" y="2988933"/>
            <a:ext cx="17503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מקרה א)</a:t>
            </a:r>
            <a:endParaRPr lang="he-IL" sz="2800" dirty="0"/>
          </a:p>
        </p:txBody>
      </p:sp>
      <p:pic>
        <p:nvPicPr>
          <p:cNvPr id="50" name="תמונה 4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286" y="3040574"/>
            <a:ext cx="1317651" cy="419938"/>
          </a:xfrm>
          <a:prstGeom prst="rect">
            <a:avLst/>
          </a:prstGeom>
        </p:spPr>
      </p:pic>
      <p:cxnSp>
        <p:nvCxnSpPr>
          <p:cNvPr id="24" name="מחבר חץ ישר 23"/>
          <p:cNvCxnSpPr/>
          <p:nvPr/>
        </p:nvCxnSpPr>
        <p:spPr>
          <a:xfrm flipV="1">
            <a:off x="55626" y="2988933"/>
            <a:ext cx="1438275" cy="316770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חץ ישר 25"/>
          <p:cNvCxnSpPr/>
          <p:nvPr/>
        </p:nvCxnSpPr>
        <p:spPr>
          <a:xfrm>
            <a:off x="55626" y="6156636"/>
            <a:ext cx="27732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/>
          <p:cNvCxnSpPr/>
          <p:nvPr/>
        </p:nvCxnSpPr>
        <p:spPr>
          <a:xfrm>
            <a:off x="1477339" y="2988933"/>
            <a:ext cx="16562" cy="3167703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תמונה 5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7" y="4327253"/>
            <a:ext cx="211227" cy="18859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704132" y="3938564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5141695" y="3953809"/>
            <a:ext cx="28909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את ההטלה של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56" y="4150844"/>
            <a:ext cx="211227" cy="18859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314544" y="3968073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pic>
        <p:nvPicPr>
          <p:cNvPr id="56" name="תמונה 5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783" y="4142043"/>
            <a:ext cx="196139" cy="269062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2" y="5646261"/>
            <a:ext cx="953033" cy="437541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443" y="4084094"/>
            <a:ext cx="1699869" cy="437541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363" y="4721759"/>
            <a:ext cx="231343" cy="37467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509" y="5341164"/>
            <a:ext cx="2916934" cy="470230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519" y="4003388"/>
            <a:ext cx="2723311" cy="437541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37" y="6388154"/>
            <a:ext cx="196139" cy="26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5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55989" y="0"/>
            <a:ext cx="7911846" cy="876300"/>
          </a:xfrm>
        </p:spPr>
        <p:txBody>
          <a:bodyPr/>
          <a:lstStyle/>
          <a:p>
            <a:pPr algn="ctr"/>
            <a:r>
              <a:rPr lang="he-IL" dirty="0" smtClean="0"/>
              <a:t>משפט: אי </a:t>
            </a:r>
            <a:r>
              <a:rPr lang="he-IL" dirty="0" err="1" smtClean="0"/>
              <a:t>שיוויון</a:t>
            </a:r>
            <a:r>
              <a:rPr lang="he-IL" dirty="0" smtClean="0"/>
              <a:t> קושי שוורץ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147" y="962556"/>
            <a:ext cx="1986534" cy="5054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31474" y="944771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886575" y="944771"/>
            <a:ext cx="11607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19" y="944771"/>
            <a:ext cx="2564892" cy="5029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33726" y="944771"/>
            <a:ext cx="37039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 נורמה מושרית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1031474" y="1944896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850" y="1996537"/>
            <a:ext cx="5481828" cy="4199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532682" y="2988933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8546147" y="2988933"/>
            <a:ext cx="17503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מקרה א)</a:t>
            </a:r>
            <a:endParaRPr lang="he-IL" sz="2800" dirty="0"/>
          </a:p>
        </p:txBody>
      </p:sp>
      <p:pic>
        <p:nvPicPr>
          <p:cNvPr id="50" name="תמונה 4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286" y="3040574"/>
            <a:ext cx="1317651" cy="419938"/>
          </a:xfrm>
          <a:prstGeom prst="rect">
            <a:avLst/>
          </a:prstGeom>
        </p:spPr>
      </p:pic>
      <p:cxnSp>
        <p:nvCxnSpPr>
          <p:cNvPr id="24" name="מחבר חץ ישר 23"/>
          <p:cNvCxnSpPr/>
          <p:nvPr/>
        </p:nvCxnSpPr>
        <p:spPr>
          <a:xfrm flipV="1">
            <a:off x="55626" y="2988933"/>
            <a:ext cx="1438275" cy="3167704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חץ ישר 25"/>
          <p:cNvCxnSpPr/>
          <p:nvPr/>
        </p:nvCxnSpPr>
        <p:spPr>
          <a:xfrm>
            <a:off x="55626" y="6156636"/>
            <a:ext cx="27732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מחבר ישר 27"/>
          <p:cNvCxnSpPr/>
          <p:nvPr/>
        </p:nvCxnSpPr>
        <p:spPr>
          <a:xfrm>
            <a:off x="1477339" y="2988933"/>
            <a:ext cx="16562" cy="3167703"/>
          </a:xfrm>
          <a:prstGeom prst="line">
            <a:avLst/>
          </a:prstGeom>
          <a:ln w="12700">
            <a:solidFill>
              <a:schemeClr val="tx1"/>
            </a:solidFill>
            <a:prstDash val="solid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תמונה 5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7" y="4327253"/>
            <a:ext cx="211227" cy="18859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704132" y="3938564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sp>
        <p:nvSpPr>
          <p:cNvPr id="31" name="TextBox 30"/>
          <p:cNvSpPr txBox="1"/>
          <p:nvPr/>
        </p:nvSpPr>
        <p:spPr>
          <a:xfrm>
            <a:off x="5141695" y="3953809"/>
            <a:ext cx="289096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את ההטלה של</a:t>
            </a:r>
            <a:endParaRPr lang="he-IL" sz="28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56" y="4150844"/>
            <a:ext cx="211227" cy="18859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314544" y="3968073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על</a:t>
            </a:r>
            <a:endParaRPr lang="he-IL" sz="2800" dirty="0"/>
          </a:p>
        </p:txBody>
      </p:sp>
      <p:pic>
        <p:nvPicPr>
          <p:cNvPr id="56" name="תמונה 5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783" y="4142043"/>
            <a:ext cx="196139" cy="269062"/>
          </a:xfrm>
          <a:prstGeom prst="rect">
            <a:avLst/>
          </a:prstGeom>
        </p:spPr>
      </p:pic>
      <p:pic>
        <p:nvPicPr>
          <p:cNvPr id="53" name="תמונה 5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52" y="5646261"/>
            <a:ext cx="953033" cy="437541"/>
          </a:xfrm>
          <a:prstGeom prst="rect">
            <a:avLst/>
          </a:prstGeom>
        </p:spPr>
      </p:pic>
      <p:pic>
        <p:nvPicPr>
          <p:cNvPr id="52" name="תמונה 5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443" y="4084094"/>
            <a:ext cx="1699869" cy="437541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363" y="4721759"/>
            <a:ext cx="231343" cy="374675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509" y="5341164"/>
            <a:ext cx="2527171" cy="43754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592" y="5349965"/>
            <a:ext cx="1968932" cy="419938"/>
          </a:xfrm>
          <a:prstGeom prst="rect">
            <a:avLst/>
          </a:prstGeom>
        </p:spPr>
      </p:pic>
      <p:pic>
        <p:nvPicPr>
          <p:cNvPr id="33" name="תמונה 3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519" y="4003388"/>
            <a:ext cx="2723311" cy="437541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436" y="5349965"/>
            <a:ext cx="2502027" cy="419938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436" y="6156636"/>
            <a:ext cx="1571625" cy="419938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337" y="6388154"/>
            <a:ext cx="196139" cy="26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17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55989" y="0"/>
            <a:ext cx="7911846" cy="876300"/>
          </a:xfrm>
        </p:spPr>
        <p:txBody>
          <a:bodyPr/>
          <a:lstStyle/>
          <a:p>
            <a:pPr algn="ctr"/>
            <a:r>
              <a:rPr lang="he-IL" dirty="0" smtClean="0"/>
              <a:t>משפט: אי </a:t>
            </a:r>
            <a:r>
              <a:rPr lang="he-IL" dirty="0" err="1" smtClean="0"/>
              <a:t>שיוויון</a:t>
            </a:r>
            <a:r>
              <a:rPr lang="he-IL" dirty="0" smtClean="0"/>
              <a:t> קושי שוורץ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147" y="962556"/>
            <a:ext cx="1986534" cy="5054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31474" y="944771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886575" y="944771"/>
            <a:ext cx="11607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19" y="944771"/>
            <a:ext cx="2564892" cy="5029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33726" y="944771"/>
            <a:ext cx="37039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 נורמה מושרית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1031474" y="1944896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850" y="1996537"/>
            <a:ext cx="5481828" cy="4199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532682" y="2988933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6822363" y="2988933"/>
            <a:ext cx="347416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מקרה ב) באופן כללי</a:t>
            </a:r>
            <a:endParaRPr lang="he-IL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10532681" y="3941433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7546" y="4069617"/>
            <a:ext cx="960577" cy="362102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696075" y="3941433"/>
            <a:ext cx="286890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 </a:t>
            </a:r>
            <a:r>
              <a:rPr lang="he-IL" sz="2800" dirty="0" err="1" smtClean="0"/>
              <a:t>שויוון</a:t>
            </a:r>
            <a:endParaRPr lang="he-IL" sz="2800" dirty="0"/>
          </a:p>
        </p:txBody>
      </p:sp>
      <p:sp>
        <p:nvSpPr>
          <p:cNvPr id="36" name="TextBox 35"/>
          <p:cNvSpPr txBox="1"/>
          <p:nvPr/>
        </p:nvSpPr>
        <p:spPr>
          <a:xfrm>
            <a:off x="10666031" y="4869439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אחרת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13" y="4854447"/>
            <a:ext cx="4204411" cy="530580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610" y="4850767"/>
            <a:ext cx="1958873" cy="419938"/>
          </a:xfrm>
          <a:prstGeom prst="rect">
            <a:avLst/>
          </a:prstGeom>
        </p:spPr>
      </p:pic>
      <p:cxnSp>
        <p:nvCxnSpPr>
          <p:cNvPr id="22" name="מחבר חץ ישר 21"/>
          <p:cNvCxnSpPr/>
          <p:nvPr/>
        </p:nvCxnSpPr>
        <p:spPr>
          <a:xfrm>
            <a:off x="2952750" y="3580916"/>
            <a:ext cx="996061" cy="11625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228725" y="2847975"/>
            <a:ext cx="13430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נורמה =1 </a:t>
            </a:r>
            <a:endParaRPr lang="he-IL" dirty="0"/>
          </a:p>
        </p:txBody>
      </p:sp>
      <p:pic>
        <p:nvPicPr>
          <p:cNvPr id="45" name="תמונה 4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369" y="4850767"/>
            <a:ext cx="3289096" cy="53058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038475" y="6181725"/>
            <a:ext cx="11525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סעיף א)</a:t>
            </a:r>
            <a:endParaRPr lang="he-IL" dirty="0"/>
          </a:p>
        </p:txBody>
      </p:sp>
      <p:sp>
        <p:nvSpPr>
          <p:cNvPr id="43" name="סוגר מסולסל שמאלי 42"/>
          <p:cNvSpPr/>
          <p:nvPr/>
        </p:nvSpPr>
        <p:spPr>
          <a:xfrm rot="16200000">
            <a:off x="7528356" y="4937556"/>
            <a:ext cx="208044" cy="111825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588" y="5946445"/>
            <a:ext cx="449580" cy="211455"/>
          </a:xfrm>
          <a:prstGeom prst="rect">
            <a:avLst/>
          </a:prstGeom>
        </p:spPr>
      </p:pic>
      <p:cxnSp>
        <p:nvCxnSpPr>
          <p:cNvPr id="48" name="מחבר חץ ישר 47"/>
          <p:cNvCxnSpPr/>
          <p:nvPr/>
        </p:nvCxnSpPr>
        <p:spPr>
          <a:xfrm flipV="1">
            <a:off x="4257675" y="5496680"/>
            <a:ext cx="526694" cy="685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16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5" grpId="0"/>
      <p:bldP spid="36" grpId="0"/>
      <p:bldP spid="23" grpId="0"/>
      <p:bldP spid="42" grpId="0"/>
      <p:bldP spid="4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723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1566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&#10;\Rightarrow \Vert v\Vert=\sqrt{\langle v,v\rangle}$&#10;\end{document}"/>
  <p:tag name="IGUANATEXSIZE" val="25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67.5"/>
  <p:tag name="OUTPUTDPI" val="1200"/>
  <p:tag name="LATEXADDIN" val="\documentclass{article}&#10;\usepackage{amsmath}&#10;\usepackage{amssymb}&#10;\usepackage{amsthm}&#10;\usepackage{xcolor}&#10;\pagestyle{empty}&#10;\begin{document}&#10;&#10;$&#10;|\langle v,u \rangle |&#10;\leq \Vert v \Vert \cdot \Vert u \Vert&#10;$&#10;\end{document}"/>
  <p:tag name="IGUANATEXSIZE" val="25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2.25"/>
  <p:tag name="OUTPUTDPI" val="1200"/>
  <p:tag name="LATEXADDIN" val="\documentclass{article}&#10;\usepackage{amsmath}&#10;\usepackage{amssymb}&#10;\usepackage{amsthm}&#10;\usepackage{xcolor}&#10;\pagestyle{empty}&#10;\begin{document}&#10;&#10;$&#10;\Vert v \Vert=1&#10;$&#10;\end{document}"/>
  <p:tag name="IGUANATEXSIZE" val="25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$&#10;\langle v,u \rangle =0&#10;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$&#10;\forall u\neq v\in S: \langle u,v \rangle =0&#10;$&#10;\end{document}"/>
  <p:tag name="IGUANATEXSIZE" val="25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426"/>
  <p:tag name="OUTPUTDPI" val="1200"/>
  <p:tag name="LATEXADDIN" val="\documentclass{article}&#10;\usepackage{amsmath}&#10;\usepackage{amssymb}&#10;\usepackage{amsthm}&#10;\usepackage{xcolor}&#10;\pagestyle{empty}&#10;\begin{document}&#10;&#10;$&#10;v \mapsto \frac{v}{\Vert v \Vert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0\not\in S$&#10;\end{document}"/>
  <p:tag name="IGUANATEXSIZE" val="20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2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81.25"/>
  <p:tag name="OUTPUTDPI" val="1200"/>
  <p:tag name="LATEXADDIN" val="\documentclass{article}&#10;\usepackage{amsmath}&#10;\usepackage{amssymb}&#10;\usepackage{amsthm}&#10;\usepackage{xcolor}&#10;\pagestyle{empty}&#10;\begin{document}&#10;&#10;&#10;$\forall v\in S: \Vert v\Vert=1$&#10;\end{document}"/>
  <p:tag name="IGUANATEXSIZE" val="20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772.5"/>
  <p:tag name="OUTPUTDPI" val="1200"/>
  <p:tag name="LATEXADDIN" val="\documentclass{article}&#10;\usepackage{amsmath}&#10;\usepackage{amssymb}&#10;\usepackage{amsthm}&#10;\usepackage{xcolor}&#10;\pagestyle{empty}&#10;\begin{document}&#10;&#10;&#10;$&#10;\cos \theta = \frac{\langle v,u\rangle}{\Vert v\Vert\cdot \Vert u\Vert}&#10;$&#10;\end{document}"/>
  <p:tag name="IGUANATEXSIZE" val="25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.25"/>
  <p:tag name="ORIGINALWIDTH" val="1392.75"/>
  <p:tag name="OUTPUTDPI" val="1200"/>
  <p:tag name="LATEXADDIN" val="\documentclass{article}&#10;\usepackage{amsmath}&#10;\usepackage{amssymb}&#10;\usepackage{amsthm}&#10;\usepackage{xcolor}&#10;\pagestyle{empty}&#10;\begin{document}&#10;&#10;&#10;$&#10;S^\perp =\{v\in V : \langle v,S\rangle =0\}&#10;$&#10;\end{document}"/>
  <p:tag name="IGUANATEXSIZE" val="25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44"/>
  <p:tag name="OUTPUTDPI" val="1200"/>
  <p:tag name="LATEXADDIN" val="\documentclass{article}&#10;\usepackage{amsmath}&#10;\usepackage{amssymb}&#10;\usepackage{amsthm}&#10;\usepackage{xcolor}&#10;\pagestyle{empty}&#10;\begin{document}&#10;&#10;&#10;$&#10; =\{v\in V : \langle v,u\rangle =0,\; \forall u\in S\}&#10;$&#10;\end{document}"/>
  <p:tag name="IGUANATEXSIZE" val="25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1566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&#10;\Rightarrow \Vert v\Vert=\sqrt{\langle v,v\rangle}$&#10;\end{document}"/>
  <p:tag name="IGUANATEXSIZE" val="25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67.5"/>
  <p:tag name="OUTPUTDPI" val="1200"/>
  <p:tag name="LATEXADDIN" val="\documentclass{article}&#10;\usepackage{amsmath}&#10;\usepackage{amssymb}&#10;\usepackage{amsthm}&#10;\usepackage{xcolor}&#10;\pagestyle{empty}&#10;\begin{document}&#10;&#10;$&#10;|\langle v,u \rangle |&#10;\leq \Vert v \Vert \cdot \Vert u \Vert&#10;$&#10;\end{document}"/>
  <p:tag name="IGUANATEXSIZE" val="25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2.25"/>
  <p:tag name="OUTPUTDPI" val="1200"/>
  <p:tag name="LATEXADDIN" val="\documentclass{article}&#10;\usepackage{amsmath}&#10;\usepackage{amssymb}&#10;\usepackage{amsthm}&#10;\usepackage{xcolor}&#10;\pagestyle{empty}&#10;\begin{document}&#10;&#10;$&#10;\Vert v \Vert=1&#10;$&#10;\end{document}"/>
  <p:tag name="IGUANATEXSIZE" val="25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$&#10;\langle v,u \rangle =0&#10;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$&#10;\forall u\neq v\in S: \langle u,v \rangle =0&#10;$&#10;\end{document}"/>
  <p:tag name="IGUANATEXSIZE" val="25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426"/>
  <p:tag name="OUTPUTDPI" val="1200"/>
  <p:tag name="LATEXADDIN" val="\documentclass{article}&#10;\usepackage{amsmath}&#10;\usepackage{amssymb}&#10;\usepackage{amsthm}&#10;\usepackage{xcolor}&#10;\pagestyle{empty}&#10;\begin{document}&#10;&#10;$&#10;v \mapsto \frac{v}{\Vert v \Vert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0\not\in S$&#10;\end{document}"/>
  <p:tag name="IGUANATEXSIZE" val="20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2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81.25"/>
  <p:tag name="OUTPUTDPI" val="1200"/>
  <p:tag name="LATEXADDIN" val="\documentclass{article}&#10;\usepackage{amsmath}&#10;\usepackage{amssymb}&#10;\usepackage{amsthm}&#10;\usepackage{xcolor}&#10;\pagestyle{empty}&#10;\begin{document}&#10;&#10;&#10;$\forall v\in S: \Vert v\Vert=1$&#10;\end{document}"/>
  <p:tag name="IGUANATEXSIZE" val="20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772.5"/>
  <p:tag name="OUTPUTDPI" val="1200"/>
  <p:tag name="LATEXADDIN" val="\documentclass{article}&#10;\usepackage{amsmath}&#10;\usepackage{amssymb}&#10;\usepackage{amsthm}&#10;\usepackage{xcolor}&#10;\pagestyle{empty}&#10;\begin{document}&#10;&#10;&#10;$&#10;\cos \theta = \frac{\langle v,u\rangle}{\Vert v\Vert\cdot \Vert u\Vert}&#10;$&#10;\end{document}"/>
  <p:tag name="IGUANATEXSIZE" val="25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.25"/>
  <p:tag name="ORIGINALWIDTH" val="1392.75"/>
  <p:tag name="OUTPUTDPI" val="1200"/>
  <p:tag name="LATEXADDIN" val="\documentclass{article}&#10;\usepackage{amsmath}&#10;\usepackage{amssymb}&#10;\usepackage{amsthm}&#10;\usepackage{xcolor}&#10;\pagestyle{empty}&#10;\begin{document}&#10;&#10;&#10;$&#10;S^\perp =\{v\in V : \langle v,S\rangle =0\}&#10;$&#10;\end{document}"/>
  <p:tag name="IGUANATEXSIZE" val="25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44"/>
  <p:tag name="OUTPUTDPI" val="1200"/>
  <p:tag name="LATEXADDIN" val="\documentclass{article}&#10;\usepackage{amsmath}&#10;\usepackage{amssymb}&#10;\usepackage{amsthm}&#10;\usepackage{xcolor}&#10;\pagestyle{empty}&#10;\begin{document}&#10;&#10;&#10;$&#10; =\{v\in V : \langle v,u\rangle =0,\; \forall u\in S\}&#10;$&#10;\end{document}"/>
  <p:tag name="IGUANATEXSIZE" val="25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70.75"/>
  <p:tag name="OUTPUTDPI" val="1200"/>
  <p:tag name="LATEXADDIN" val="\documentclass{article}&#10;\usepackage{amsmath}&#10;\usepackage{amssymb}&#10;\usepackage{amsthm}&#10;\usepackage{xcolor}&#10;\pagestyle{empty}&#10;\begin{document}&#10;&#10;&#10;$&#10;\langle&#10;\left(\begin{array}{c}&#10;1\\&#10;i\\&#10;2&#10;\end{array}\right)&#10;,&#10;\left(\begin{array}{c}&#10;1\\&#10;-i\\&#10;0&#10;\end{array}\right)\rangle&#10;=&#10;$&#10;\end{document}"/>
  <p:tag name="IGUANATEXSIZE" val="33"/>
  <p:tag name="IGUANATEXCURSOR" val="259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1316.25"/>
  <p:tag name="OUTPUTDPI" val="1200"/>
  <p:tag name="LATEXADDIN" val="\documentclass{article}&#10;\usepackage{amsmath}&#10;\usepackage{amssymb}&#10;\usepackage{amsthm}&#10;\usepackage{xcolor}&#10;\pagestyle{empty}&#10;\begin{document}&#10;&#10;&#10;$&#10;1\cdot\overline{1}+i\cdot \overline{(-i)}+2\cdot \overline{0}=0&#10;$&#10;\end{document}"/>
  <p:tag name="IGUANATEXSIZE" val="33"/>
  <p:tag name="IGUANATEXCURSOR" val="206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54.5"/>
  <p:tag name="OUTPUTDPI" val="1200"/>
  <p:tag name="LATEXADDIN" val="\documentclass{article}&#10;\usepackage{amsmath}&#10;\usepackage{amssymb}&#10;\usepackage{amsthm}&#10;\usepackage{xcolor}&#10;\pagestyle{empty}&#10;\begin{document}&#10;&#10;&#10;$&#10;=1\cdot1+i\cdot(i)+2\cdot0=0&#10;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91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}&#10;1\\&#10;i\\&#10;2&#10;\end{array}\right)&#10;,&#10;\left(\begin{array}{c}&#10;1\\&#10;-i\\&#10;0&#10;\end{array}\right)&#10;$&#10;\end{document}"/>
  <p:tag name="IGUANATEXSIZE" val="33"/>
  <p:tag name="IGUANATEXCURSOR" val="251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1566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&#10;\Rightarrow \Vert v\Vert=\sqrt{\langle v,v\rangle}$&#10;\end{document}"/>
  <p:tag name="IGUANATEXSIZE" val="25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67.5"/>
  <p:tag name="OUTPUTDPI" val="1200"/>
  <p:tag name="LATEXADDIN" val="\documentclass{article}&#10;\usepackage{amsmath}&#10;\usepackage{amssymb}&#10;\usepackage{amsthm}&#10;\usepackage{xcolor}&#10;\pagestyle{empty}&#10;\begin{document}&#10;&#10;$&#10;|\langle v,u \rangle |&#10;\leq \Vert v \Vert \cdot \Vert u \Vert&#10;$&#10;\end{document}"/>
  <p:tag name="IGUANATEXSIZE" val="25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2.25"/>
  <p:tag name="OUTPUTDPI" val="1200"/>
  <p:tag name="LATEXADDIN" val="\documentclass{article}&#10;\usepackage{amsmath}&#10;\usepackage{amssymb}&#10;\usepackage{amsthm}&#10;\usepackage{xcolor}&#10;\pagestyle{empty}&#10;\begin{document}&#10;&#10;$&#10;\Vert v \Vert=1&#10;$&#10;\end{document}"/>
  <p:tag name="IGUANATEXSIZE" val="25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$&#10;\langle v,u \rangle =0&#10;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$&#10;\forall u\neq v\in S: \langle u,v \rangle =0&#10;$&#10;\end{document}"/>
  <p:tag name="IGUANATEXSIZE" val="25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426"/>
  <p:tag name="OUTPUTDPI" val="1200"/>
  <p:tag name="LATEXADDIN" val="\documentclass{article}&#10;\usepackage{amsmath}&#10;\usepackage{amssymb}&#10;\usepackage{amsthm}&#10;\usepackage{xcolor}&#10;\pagestyle{empty}&#10;\begin{document}&#10;&#10;$&#10;v \mapsto \frac{v}{\Vert v \Vert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0\not\in S$&#10;\end{document}"/>
  <p:tag name="IGUANATEXSIZE" val="20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2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81.25"/>
  <p:tag name="OUTPUTDPI" val="1200"/>
  <p:tag name="LATEXADDIN" val="\documentclass{article}&#10;\usepackage{amsmath}&#10;\usepackage{amssymb}&#10;\usepackage{amsthm}&#10;\usepackage{xcolor}&#10;\pagestyle{empty}&#10;\begin{document}&#10;&#10;&#10;$\forall v\in S: \Vert v\Vert=1$&#10;\end{document}"/>
  <p:tag name="IGUANATEXSIZE" val="20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772.5"/>
  <p:tag name="OUTPUTDPI" val="1200"/>
  <p:tag name="LATEXADDIN" val="\documentclass{article}&#10;\usepackage{amsmath}&#10;\usepackage{amssymb}&#10;\usepackage{amsthm}&#10;\usepackage{xcolor}&#10;\pagestyle{empty}&#10;\begin{document}&#10;&#10;&#10;$&#10;\cos \theta = \frac{\langle v,u\rangle}{\Vert v\Vert\cdot \Vert u\Vert}&#10;$&#10;\end{document}"/>
  <p:tag name="IGUANATEXSIZE" val="25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.25"/>
  <p:tag name="ORIGINALWIDTH" val="1392.75"/>
  <p:tag name="OUTPUTDPI" val="1200"/>
  <p:tag name="LATEXADDIN" val="\documentclass{article}&#10;\usepackage{amsmath}&#10;\usepackage{amssymb}&#10;\usepackage{amsthm}&#10;\usepackage{xcolor}&#10;\pagestyle{empty}&#10;\begin{document}&#10;&#10;&#10;$&#10;S^\perp =\{v\in V : \langle v,S\rangle =0\}&#10;$&#10;\end{document}"/>
  <p:tag name="IGUANATEXSIZE" val="25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44"/>
  <p:tag name="OUTPUTDPI" val="1200"/>
  <p:tag name="LATEXADDIN" val="\documentclass{article}&#10;\usepackage{amsmath}&#10;\usepackage{amssymb}&#10;\usepackage{amsthm}&#10;\usepackage{xcolor}&#10;\pagestyle{empty}&#10;\begin{document}&#10;&#10;&#10;$&#10; =\{v\in V : \langle v,u\rangle =0,\; \forall u\in S\}&#10;$&#10;\end{document}"/>
  <p:tag name="IGUANATEXSIZE" val="25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133"/>
  <p:tag name="OUTPUTDPI" val="1200"/>
  <p:tag name="LATEXADDIN" val="\documentclass{article}&#10;\usepackage{amsmath}&#10;\usepackage{amssymb}&#10;\usepackage{amsthm}&#10;\usepackage{xcolor}&#10;\pagestyle{empty}&#10;\begin{document}&#10;&#10;&#10;$&#10;\langle&#10;\left(\begin{array}{c}&#10;-2\\&#10;0\\&#10;1&#10;\end{array}\right),\left(\begin{array}{c}&#10;1\\&#10;0\\&#10;2&#10;\end{array}\right)\rangle&#10;=&#10;-2\cdot 1 +1\cdot 2 =0&#10;$&#10;\end{document}"/>
  <p:tag name="IGUANATEXSIZE" val="30"/>
  <p:tag name="IGUANATEXCURSOR" val="289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35.25"/>
  <p:tag name="OUTPUTDPI" val="1200"/>
  <p:tag name="LATEXADDIN" val="\documentclass{article}&#10;\usepackage{amsmath}&#10;\usepackage{amssymb}&#10;\usepackage{amsthm}&#10;\usepackage{xcolor}&#10;\pagestyle{empty}&#10;\begin{document}&#10;&#10;&#10;$&#10;S=\{\left(\begin{array}{c}&#10;-2\\&#10;0\\&#10;1&#10;\end{array}\right),\left(\begin{array}{c}&#10;1\\&#10;0\\&#10;2&#10;\end{array}\right),\left(\begin{array}{c}&#10;0\\&#10;\pi\\&#10;0&#10;\end{array}\right)\}&#10;$&#10;\end{document}"/>
  <p:tag name="IGUANATEXSIZE" val="33"/>
  <p:tag name="IGUANATEXCURSOR" val="309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02.75"/>
  <p:tag name="OUTPUTDPI" val="1200"/>
  <p:tag name="LATEXADDIN" val="\documentclass{article}&#10;\usepackage{amsmath}&#10;\usepackage{amssymb}&#10;\usepackage{amsthm}&#10;\usepackage{xcolor}&#10;\pagestyle{empty}&#10;\begin{document}&#10;&#10;&#10;$&#10;\langle&#10;\left(\begin{array}{c}&#10;-2\\&#10;0\\&#10;1&#10;\end{array}\right),&#10;\left(\begin{array}{c}&#10;0\\&#10;\pi\\&#10;0&#10;\end{array}\right)&#10;\rangle&#10;= 0 &#10;$&#10;\end{document}"/>
  <p:tag name="IGUANATEXSIZE" val="30"/>
  <p:tag name="IGUANATEXCURSOR" val="273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206"/>
  <p:tag name="OUTPUTDPI" val="1200"/>
  <p:tag name="LATEXADDIN" val="\documentclass{article}&#10;\usepackage{amsmath}&#10;\usepackage{amssymb}&#10;\usepackage{amsthm}&#10;\usepackage{xcolor}&#10;\pagestyle{empty}&#10;\begin{document}&#10;&#10;&#10;$&#10;\langle&#10;\left(\begin{array}{c}&#10;1\\&#10;0\\&#10;2&#10;\end{array}\right),\left(\begin{array}{c}&#10;0\\&#10;\pi\\&#10;0&#10;\end{array}\right)&#10;\rangle&#10;=0&#10;$&#10;\end{document}"/>
  <p:tag name="IGUANATEXSIZE" val="30"/>
  <p:tag name="IGUANATEXCURSOR" val="269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1566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&#10;\Rightarrow \Vert v\Vert=\sqrt{\langle v,v\rangle}$&#10;\end{document}"/>
  <p:tag name="IGUANATEXSIZE" val="25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67.5"/>
  <p:tag name="OUTPUTDPI" val="1200"/>
  <p:tag name="LATEXADDIN" val="\documentclass{article}&#10;\usepackage{amsmath}&#10;\usepackage{amssymb}&#10;\usepackage{amsthm}&#10;\usepackage{xcolor}&#10;\pagestyle{empty}&#10;\begin{document}&#10;&#10;$&#10;|\langle v,u \rangle |&#10;\leq \Vert v \Vert \cdot \Vert u \Vert&#10;$&#10;\end{document}"/>
  <p:tag name="IGUANATEXSIZE" val="25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2.25"/>
  <p:tag name="OUTPUTDPI" val="1200"/>
  <p:tag name="LATEXADDIN" val="\documentclass{article}&#10;\usepackage{amsmath}&#10;\usepackage{amssymb}&#10;\usepackage{amsthm}&#10;\usepackage{xcolor}&#10;\pagestyle{empty}&#10;\begin{document}&#10;&#10;$&#10;\Vert v \Vert=1&#10;$&#10;\end{document}"/>
  <p:tag name="IGUANATEXSIZE" val="25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$&#10;\langle v,u \rangle =0&#10;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$&#10;\forall u\neq v\in S: \langle u,v \rangle =0&#10;$&#10;\end{document}"/>
  <p:tag name="IGUANATEXSIZE" val="25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426"/>
  <p:tag name="OUTPUTDPI" val="1200"/>
  <p:tag name="LATEXADDIN" val="\documentclass{article}&#10;\usepackage{amsmath}&#10;\usepackage{amssymb}&#10;\usepackage{amsthm}&#10;\usepackage{xcolor}&#10;\pagestyle{empty}&#10;\begin{document}&#10;&#10;$&#10;v \mapsto \frac{v}{\Vert v \Vert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0\not\in S$&#10;\end{document}"/>
  <p:tag name="IGUANATEXSIZE" val="20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2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81.25"/>
  <p:tag name="OUTPUTDPI" val="1200"/>
  <p:tag name="LATEXADDIN" val="\documentclass{article}&#10;\usepackage{amsmath}&#10;\usepackage{amssymb}&#10;\usepackage{amsthm}&#10;\usepackage{xcolor}&#10;\pagestyle{empty}&#10;\begin{document}&#10;&#10;&#10;$\forall v\in S: \Vert v\Vert=1$&#10;\end{document}"/>
  <p:tag name="IGUANATEXSIZE" val="20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772.5"/>
  <p:tag name="OUTPUTDPI" val="1200"/>
  <p:tag name="LATEXADDIN" val="\documentclass{article}&#10;\usepackage{amsmath}&#10;\usepackage{amssymb}&#10;\usepackage{amsthm}&#10;\usepackage{xcolor}&#10;\pagestyle{empty}&#10;\begin{document}&#10;&#10;&#10;$&#10;\cos \theta = \frac{\langle v,u\rangle}{\Vert v\Vert\cdot \Vert u\Vert}&#10;$&#10;\end{document}"/>
  <p:tag name="IGUANATEXSIZE" val="25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.25"/>
  <p:tag name="ORIGINALWIDTH" val="1392.75"/>
  <p:tag name="OUTPUTDPI" val="1200"/>
  <p:tag name="LATEXADDIN" val="\documentclass{article}&#10;\usepackage{amsmath}&#10;\usepackage{amssymb}&#10;\usepackage{amsthm}&#10;\usepackage{xcolor}&#10;\pagestyle{empty}&#10;\begin{document}&#10;&#10;&#10;$&#10;S^\perp =\{v\in V : \langle v,S\rangle =0\}&#10;$&#10;\end{document}"/>
  <p:tag name="IGUANATEXSIZE" val="25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44"/>
  <p:tag name="OUTPUTDPI" val="1200"/>
  <p:tag name="LATEXADDIN" val="\documentclass{article}&#10;\usepackage{amsmath}&#10;\usepackage{amssymb}&#10;\usepackage{amsthm}&#10;\usepackage{xcolor}&#10;\pagestyle{empty}&#10;\begin{document}&#10;&#10;&#10;$&#10; =\{v\in V : \langle v,u\rangle =0,\; \forall u\in S\}&#10;$&#10;\end{document}"/>
  <p:tag name="IGUANATEXSIZE" val="25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35.25"/>
  <p:tag name="OUTPUTDPI" val="1200"/>
  <p:tag name="LATEXADDIN" val="\documentclass{article}&#10;\usepackage{amsmath}&#10;\usepackage{amssymb}&#10;\usepackage{amsthm}&#10;\usepackage{xcolor}&#10;\pagestyle{empty}&#10;\begin{document}&#10;&#10;&#10;$&#10;S=\{\left(\begin{array}{c}&#10;-2\\&#10;0\\&#10;1&#10;\end{array}\right),\left(\begin{array}{c}&#10;1\\&#10;0\\&#10;2&#10;\end{array}\right),\left(\begin{array}{c}&#10;0\\&#10;\pi\\&#10;0&#10;\end{array}\right)\}&#10;$&#10;\end{document}"/>
  <p:tag name="IGUANATEXSIZE" val="33"/>
  <p:tag name="IGUANATEXCURSOR" val="309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1566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&#10;\Rightarrow \Vert v\Vert=\sqrt{\langle v,v\rangle}$&#10;\end{document}"/>
  <p:tag name="IGUANATEXSIZE" val="25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67.5"/>
  <p:tag name="OUTPUTDPI" val="1200"/>
  <p:tag name="LATEXADDIN" val="\documentclass{article}&#10;\usepackage{amsmath}&#10;\usepackage{amssymb}&#10;\usepackage{amsthm}&#10;\usepackage{xcolor}&#10;\pagestyle{empty}&#10;\begin{document}&#10;&#10;$&#10;|\langle v,u \rangle |&#10;\leq \Vert v \Vert \cdot \Vert u \Vert&#10;$&#10;\end{document}"/>
  <p:tag name="IGUANATEXSIZE" val="25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2.25"/>
  <p:tag name="OUTPUTDPI" val="1200"/>
  <p:tag name="LATEXADDIN" val="\documentclass{article}&#10;\usepackage{amsmath}&#10;\usepackage{amssymb}&#10;\usepackage{amsthm}&#10;\usepackage{xcolor}&#10;\pagestyle{empty}&#10;\begin{document}&#10;&#10;$&#10;\Vert v \Vert=1&#10;$&#10;\end{document}"/>
  <p:tag name="IGUANATEXSIZE" val="25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$&#10;\langle v,u \rangle =0&#10;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$&#10;\forall u\neq v\in S: \langle u,v \rangle =0&#10;$&#10;\end{document}"/>
  <p:tag name="IGUANATEXSIZE" val="25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426"/>
  <p:tag name="OUTPUTDPI" val="1200"/>
  <p:tag name="LATEXADDIN" val="\documentclass{article}&#10;\usepackage{amsmath}&#10;\usepackage{amssymb}&#10;\usepackage{amsthm}&#10;\usepackage{xcolor}&#10;\pagestyle{empty}&#10;\begin{document}&#10;&#10;$&#10;v \mapsto \frac{v}{\Vert v \Vert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0\not\in S$&#10;\end{document}"/>
  <p:tag name="IGUANATEXSIZE" val="20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2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81.25"/>
  <p:tag name="OUTPUTDPI" val="1200"/>
  <p:tag name="LATEXADDIN" val="\documentclass{article}&#10;\usepackage{amsmath}&#10;\usepackage{amssymb}&#10;\usepackage{amsthm}&#10;\usepackage{xcolor}&#10;\pagestyle{empty}&#10;\begin{document}&#10;&#10;&#10;$\forall v\in S: \Vert v\Vert=1$&#10;\end{document}"/>
  <p:tag name="IGUANATEXSIZE" val="20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772.5"/>
  <p:tag name="OUTPUTDPI" val="1200"/>
  <p:tag name="LATEXADDIN" val="\documentclass{article}&#10;\usepackage{amsmath}&#10;\usepackage{amssymb}&#10;\usepackage{amsthm}&#10;\usepackage{xcolor}&#10;\pagestyle{empty}&#10;\begin{document}&#10;&#10;&#10;$&#10;\cos \theta = \frac{\langle v,u\rangle}{\Vert v\Vert\cdot \Vert u\Vert}&#10;$&#10;\end{document}"/>
  <p:tag name="IGUANATEXSIZE" val="25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.25"/>
  <p:tag name="ORIGINALWIDTH" val="1392.75"/>
  <p:tag name="OUTPUTDPI" val="1200"/>
  <p:tag name="LATEXADDIN" val="\documentclass{article}&#10;\usepackage{amsmath}&#10;\usepackage{amssymb}&#10;\usepackage{amsthm}&#10;\usepackage{xcolor}&#10;\pagestyle{empty}&#10;\begin{document}&#10;&#10;&#10;$&#10;S^\perp =\{v\in V : \langle v,S\rangle =0\}&#10;$&#10;\end{document}"/>
  <p:tag name="IGUANATEXSIZE" val="25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44"/>
  <p:tag name="OUTPUTDPI" val="1200"/>
  <p:tag name="LATEXADDIN" val="\documentclass{article}&#10;\usepackage{amsmath}&#10;\usepackage{amssymb}&#10;\usepackage{amsthm}&#10;\usepackage{xcolor}&#10;\pagestyle{empty}&#10;\begin{document}&#10;&#10;&#10;$&#10; =\{v\in V : \langle v,u\rangle =0,\; \forall u\in S\}&#10;$&#10;\end{document}"/>
  <p:tag name="IGUANATEXSIZE" val="25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35.25"/>
  <p:tag name="OUTPUTDPI" val="1200"/>
  <p:tag name="LATEXADDIN" val="\documentclass{article}&#10;\usepackage{amsmath}&#10;\usepackage{amssymb}&#10;\usepackage{amsthm}&#10;\usepackage{xcolor}&#10;\pagestyle{empty}&#10;\begin{document}&#10;&#10;&#10;$&#10;S=\{\left(\begin{array}{c}&#10;-2\\&#10;0\\&#10;1&#10;\end{array}\right),\left(\begin{array}{c}&#10;1\\&#10;0\\&#10;2&#10;\end{array}\right),\left(\begin{array}{c}&#10;0\\&#10;\pi\\&#10;0&#10;\end{array}\right)\}&#10;$&#10;\end{document}"/>
  <p:tag name="IGUANATEXSIZE" val="33"/>
  <p:tag name="IGUANATEXCURSOR" val="309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1566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&#10;\Rightarrow \Vert v\Vert=\sqrt{\langle v,v\rangle}$&#10;\end{document}"/>
  <p:tag name="IGUANATEXSIZE" val="25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67.5"/>
  <p:tag name="OUTPUTDPI" val="1200"/>
  <p:tag name="LATEXADDIN" val="\documentclass{article}&#10;\usepackage{amsmath}&#10;\usepackage{amssymb}&#10;\usepackage{amsthm}&#10;\usepackage{xcolor}&#10;\pagestyle{empty}&#10;\begin{document}&#10;&#10;$&#10;|\langle v,u \rangle |&#10;\leq \Vert v \Vert \cdot \Vert u \Vert&#10;$&#10;\end{document}"/>
  <p:tag name="IGUANATEXSIZE" val="25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2.25"/>
  <p:tag name="OUTPUTDPI" val="1200"/>
  <p:tag name="LATEXADDIN" val="\documentclass{article}&#10;\usepackage{amsmath}&#10;\usepackage{amssymb}&#10;\usepackage{amsthm}&#10;\usepackage{xcolor}&#10;\pagestyle{empty}&#10;\begin{document}&#10;&#10;$&#10;\Vert v \Vert=1&#10;$&#10;\end{document}"/>
  <p:tag name="IGUANATEXSIZE" val="25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$&#10;\langle v,u \rangle =0&#10;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$&#10;\forall u\neq v\in S: \langle u,v \rangle =0&#10;$&#10;\end{document}"/>
  <p:tag name="IGUANATEXSIZE" val="25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426"/>
  <p:tag name="OUTPUTDPI" val="1200"/>
  <p:tag name="LATEXADDIN" val="\documentclass{article}&#10;\usepackage{amsmath}&#10;\usepackage{amssymb}&#10;\usepackage{amsthm}&#10;\usepackage{xcolor}&#10;\pagestyle{empty}&#10;\begin{document}&#10;&#10;$&#10;v \mapsto \frac{v}{\Vert v \Vert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0\not\in S$&#10;\end{document}"/>
  <p:tag name="IGUANATEXSIZE" val="20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2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81.25"/>
  <p:tag name="OUTPUTDPI" val="1200"/>
  <p:tag name="LATEXADDIN" val="\documentclass{article}&#10;\usepackage{amsmath}&#10;\usepackage{amssymb}&#10;\usepackage{amsthm}&#10;\usepackage{xcolor}&#10;\pagestyle{empty}&#10;\begin{document}&#10;&#10;&#10;$\forall v\in S: \Vert v\Vert=1$&#10;\end{document}"/>
  <p:tag name="IGUANATEXSIZE" val="20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772.5"/>
  <p:tag name="OUTPUTDPI" val="1200"/>
  <p:tag name="LATEXADDIN" val="\documentclass{article}&#10;\usepackage{amsmath}&#10;\usepackage{amssymb}&#10;\usepackage{amsthm}&#10;\usepackage{xcolor}&#10;\pagestyle{empty}&#10;\begin{document}&#10;&#10;&#10;$&#10;\cos \theta = \frac{\langle v,u\rangle}{\Vert v\Vert\cdot \Vert u\Vert}&#10;$&#10;\end{document}"/>
  <p:tag name="IGUANATEXSIZE" val="25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.25"/>
  <p:tag name="ORIGINALWIDTH" val="1392.75"/>
  <p:tag name="OUTPUTDPI" val="1200"/>
  <p:tag name="LATEXADDIN" val="\documentclass{article}&#10;\usepackage{amsmath}&#10;\usepackage{amssymb}&#10;\usepackage{amsthm}&#10;\usepackage{xcolor}&#10;\pagestyle{empty}&#10;\begin{document}&#10;&#10;&#10;$&#10;S^\perp =\{v\in V : \langle v,S\rangle =0\}&#10;$&#10;\end{document}"/>
  <p:tag name="IGUANATEXSIZE" val="25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44"/>
  <p:tag name="OUTPUTDPI" val="1200"/>
  <p:tag name="LATEXADDIN" val="\documentclass{article}&#10;\usepackage{amsmath}&#10;\usepackage{amssymb}&#10;\usepackage{amsthm}&#10;\usepackage{xcolor}&#10;\pagestyle{empty}&#10;\begin{document}&#10;&#10;&#10;$&#10; =\{v\in V : \langle v,u\rangle =0,\; \forall u\in S\}&#10;$&#10;\end{document}"/>
  <p:tag name="IGUANATEXSIZE" val="25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98"/>
  <p:tag name="ORIGINALWIDTH" val="431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}&#10;\frac{-2}{\sqrt{5}}\\&#10;0\\&#10;\frac{1}{\sqrt{5}}&#10;\end{array}\right)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98"/>
  <p:tag name="ORIGINALWIDTH" val="2725.5"/>
  <p:tag name="OUTPUTDPI" val="1200"/>
  <p:tag name="LATEXADDIN" val="\documentclass{article}&#10;\usepackage{amsmath}&#10;\usepackage{amssymb}&#10;\usepackage{amsthm}&#10;\usepackage{xcolor}&#10;\pagestyle{empty}&#10;\begin{document}&#10;&#10;&#10;$&#10;\Vert&#10;\left(\begin{array}{c}&#10;\frac{-2}{\sqrt{5}}\\&#10;0\\&#10;\frac{1}{\sqrt{5}}&#10;\end{array}\right)&#10;\Vert^2&#10;=&#10;\left(\frac{-2}{\sqrt{5}}\right)^2&#10;+&#10;0^2&#10;+&#10;\left(\frac{1}{\sqrt{5}}\right)^2&#10;=&#10;\frac{4}{5}&#10;+&#10;\frac{1}{5}&#10;=1&#10;$&#10;\end{document}"/>
  <p:tag name="IGUANATEXSIZE" val="33"/>
  <p:tag name="IGUANATEXCURSOR" val="297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1566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&#10;\Rightarrow \Vert v\Vert=\sqrt{\langle v,v\rangle}$&#10;\end{document}"/>
  <p:tag name="IGUANATEXSIZE" val="25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67.5"/>
  <p:tag name="OUTPUTDPI" val="1200"/>
  <p:tag name="LATEXADDIN" val="\documentclass{article}&#10;\usepackage{amsmath}&#10;\usepackage{amssymb}&#10;\usepackage{amsthm}&#10;\usepackage{xcolor}&#10;\pagestyle{empty}&#10;\begin{document}&#10;&#10;$&#10;|\langle v,u \rangle |&#10;\leq \Vert v \Vert \cdot \Vert u \Vert&#10;$&#10;\end{document}"/>
  <p:tag name="IGUANATEXSIZE" val="25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2.25"/>
  <p:tag name="OUTPUTDPI" val="1200"/>
  <p:tag name="LATEXADDIN" val="\documentclass{article}&#10;\usepackage{amsmath}&#10;\usepackage{amssymb}&#10;\usepackage{amsthm}&#10;\usepackage{xcolor}&#10;\pagestyle{empty}&#10;\begin{document}&#10;&#10;$&#10;\Vert v \Vert=1&#10;$&#10;\end{document}"/>
  <p:tag name="IGUANATEXSIZE" val="25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$&#10;\langle v,u \rangle =0&#10;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$&#10;\forall u\neq v\in S: \langle u,v \rangle =0&#10;$&#10;\end{document}"/>
  <p:tag name="IGUANATEXSIZE" val="25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426"/>
  <p:tag name="OUTPUTDPI" val="1200"/>
  <p:tag name="LATEXADDIN" val="\documentclass{article}&#10;\usepackage{amsmath}&#10;\usepackage{amssymb}&#10;\usepackage{amsthm}&#10;\usepackage{xcolor}&#10;\pagestyle{empty}&#10;\begin{document}&#10;&#10;$&#10;v \mapsto \frac{v}{\Vert v \Vert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0\not\in S$&#10;\end{document}"/>
  <p:tag name="IGUANATEXSIZE" val="20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2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81.25"/>
  <p:tag name="OUTPUTDPI" val="1200"/>
  <p:tag name="LATEXADDIN" val="\documentclass{article}&#10;\usepackage{amsmath}&#10;\usepackage{amssymb}&#10;\usepackage{amsthm}&#10;\usepackage{xcolor}&#10;\pagestyle{empty}&#10;\begin{document}&#10;&#10;&#10;$\forall v\in S: \Vert v\Vert=1$&#10;\end{document}"/>
  <p:tag name="IGUANATEXSIZE" val="20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772.5"/>
  <p:tag name="OUTPUTDPI" val="1200"/>
  <p:tag name="LATEXADDIN" val="\documentclass{article}&#10;\usepackage{amsmath}&#10;\usepackage{amssymb}&#10;\usepackage{amsthm}&#10;\usepackage{xcolor}&#10;\pagestyle{empty}&#10;\begin{document}&#10;&#10;&#10;$&#10;\cos \theta = \frac{\langle v,u\rangle}{\Vert v\Vert\cdot \Vert u\Vert}&#10;$&#10;\end{document}"/>
  <p:tag name="IGUANATEXSIZE" val="25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.25"/>
  <p:tag name="ORIGINALWIDTH" val="1392.75"/>
  <p:tag name="OUTPUTDPI" val="1200"/>
  <p:tag name="LATEXADDIN" val="\documentclass{article}&#10;\usepackage{amsmath}&#10;\usepackage{amssymb}&#10;\usepackage{amsthm}&#10;\usepackage{xcolor}&#10;\pagestyle{empty}&#10;\begin{document}&#10;&#10;&#10;$&#10;S^\perp =\{v\in V : \langle v,S\rangle =0\}&#10;$&#10;\end{document}"/>
  <p:tag name="IGUANATEXSIZE" val="25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44"/>
  <p:tag name="OUTPUTDPI" val="1200"/>
  <p:tag name="LATEXADDIN" val="\documentclass{article}&#10;\usepackage{amsmath}&#10;\usepackage{amssymb}&#10;\usepackage{amsthm}&#10;\usepackage{xcolor}&#10;\pagestyle{empty}&#10;\begin{document}&#10;&#10;&#10;$&#10; =\{v\in V : \langle v,u\rangle =0,\; \forall u\in S\}&#10;$&#10;\end{document}"/>
  <p:tag name="IGUANATEXSIZE" val="25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429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}&#10;-2 \\&#10;0\\&#10;1&#10;\end{array}\right)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127"/>
  <p:tag name="OUTPUTDPI" val="1200"/>
  <p:tag name="LATEXADDIN" val="\documentclass{article}&#10;\usepackage{amsmath}&#10;\usepackage{amssymb}&#10;\usepackage{amsthm}&#10;\usepackage{xcolor}&#10;\pagestyle{empty}&#10;\begin{document}&#10;&#10;&#10;$&#10;\Vert&#10;\left(\begin{array}{c}&#10;-2 \\&#10;0\\&#10;1&#10;\end{array}\right)&#10;\Vert&#10;=&#10;\sqrt{(-2)^2+0^2+1^2}&#10;=&#10;\sqrt{5}&#10;$&#10;\end{document}"/>
  <p:tag name="IGUANATEXSIZE" val="33"/>
  <p:tag name="IGUANATEXCURSOR" val="245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98"/>
  <p:tag name="ORIGINALWIDTH" val="1976.2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}&#10;-2 \\&#10;0\\&#10;1&#10;\end{array}\right)&#10;\mapsto&#10;\frac{1}{\sqrt{5}}&#10;\left(\begin{array}{c}&#10;-2 \\&#10;0\\&#10;1&#10;\end{array}\right)&#10;=&#10;\left(\begin{array}{c}&#10;\frac{-2}{\sqrt{5}}\\&#10;0\\&#10;\frac{1}{\sqrt{5}}&#10;\end{array}\right)&#10;$&#10;\end{document}"/>
  <p:tag name="IGUANATEXSIZE" val="33"/>
  <p:tag name="IGUANATEXCURSOR" val="368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1566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&#10;\Rightarrow \Vert v\Vert=\sqrt{\langle v,v\rangle}$&#10;\end{document}"/>
  <p:tag name="IGUANATEXSIZE" val="25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67.5"/>
  <p:tag name="OUTPUTDPI" val="1200"/>
  <p:tag name="LATEXADDIN" val="\documentclass{article}&#10;\usepackage{amsmath}&#10;\usepackage{amssymb}&#10;\usepackage{amsthm}&#10;\usepackage{xcolor}&#10;\pagestyle{empty}&#10;\begin{document}&#10;&#10;$&#10;|\langle v,u \rangle |&#10;\leq \Vert v \Vert \cdot \Vert u \Vert&#10;$&#10;\end{document}"/>
  <p:tag name="IGUANATEXSIZE" val="25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2.25"/>
  <p:tag name="OUTPUTDPI" val="1200"/>
  <p:tag name="LATEXADDIN" val="\documentclass{article}&#10;\usepackage{amsmath}&#10;\usepackage{amssymb}&#10;\usepackage{amsthm}&#10;\usepackage{xcolor}&#10;\pagestyle{empty}&#10;\begin{document}&#10;&#10;$&#10;\Vert v \Vert=1&#10;$&#10;\end{document}"/>
  <p:tag name="IGUANATEXSIZE" val="25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$&#10;\langle v,u \rangle =0&#10;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$&#10;\forall u\neq v\in S: \langle u,v \rangle =0&#10;$&#10;\end{document}"/>
  <p:tag name="IGUANATEXSIZE" val="25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426"/>
  <p:tag name="OUTPUTDPI" val="1200"/>
  <p:tag name="LATEXADDIN" val="\documentclass{article}&#10;\usepackage{amsmath}&#10;\usepackage{amssymb}&#10;\usepackage{amsthm}&#10;\usepackage{xcolor}&#10;\pagestyle{empty}&#10;\begin{document}&#10;&#10;$&#10;v \mapsto \frac{v}{\Vert v \Vert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0\not\in S$&#10;\end{document}"/>
  <p:tag name="IGUANATEXSIZE" val="20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2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81.25"/>
  <p:tag name="OUTPUTDPI" val="1200"/>
  <p:tag name="LATEXADDIN" val="\documentclass{article}&#10;\usepackage{amsmath}&#10;\usepackage{amssymb}&#10;\usepackage{amsthm}&#10;\usepackage{xcolor}&#10;\pagestyle{empty}&#10;\begin{document}&#10;&#10;&#10;$\forall v\in S: \Vert v\Vert=1$&#10;\end{document}"/>
  <p:tag name="IGUANATEXSIZE" val="20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772.5"/>
  <p:tag name="OUTPUTDPI" val="1200"/>
  <p:tag name="LATEXADDIN" val="\documentclass{article}&#10;\usepackage{amsmath}&#10;\usepackage{amssymb}&#10;\usepackage{amsthm}&#10;\usepackage{xcolor}&#10;\pagestyle{empty}&#10;\begin{document}&#10;&#10;&#10;$&#10;\cos \theta = \frac{\langle v,u\rangle}{\Vert v\Vert\cdot \Vert u\Vert}&#10;$&#10;\end{document}"/>
  <p:tag name="IGUANATEXSIZE" val="25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.25"/>
  <p:tag name="ORIGINALWIDTH" val="1392.75"/>
  <p:tag name="OUTPUTDPI" val="1200"/>
  <p:tag name="LATEXADDIN" val="\documentclass{article}&#10;\usepackage{amsmath}&#10;\usepackage{amssymb}&#10;\usepackage{amsthm}&#10;\usepackage{xcolor}&#10;\pagestyle{empty}&#10;\begin{document}&#10;&#10;&#10;$&#10;S^\perp =\{v\in V : \langle v,S\rangle =0\}&#10;$&#10;\end{document}"/>
  <p:tag name="IGUANATEXSIZE" val="25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44"/>
  <p:tag name="OUTPUTDPI" val="1200"/>
  <p:tag name="LATEXADDIN" val="\documentclass{article}&#10;\usepackage{amsmath}&#10;\usepackage{amssymb}&#10;\usepackage{amsthm}&#10;\usepackage{xcolor}&#10;\pagestyle{empty}&#10;\begin{document}&#10;&#10;&#10;$&#10; =\{v\in V : \langle v,u\rangle =0,\; \forall u\in S\}&#10;$&#10;\end{document}"/>
  <p:tag name="IGUANATEXSIZE" val="25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35.25"/>
  <p:tag name="OUTPUTDPI" val="1200"/>
  <p:tag name="LATEXADDIN" val="\documentclass{article}&#10;\usepackage{amsmath}&#10;\usepackage{amssymb}&#10;\usepackage{amsthm}&#10;\usepackage{xcolor}&#10;\pagestyle{empty}&#10;\begin{document}&#10;&#10;&#10;$&#10;S=\{\left(\begin{array}{c}&#10;-2\\&#10;0\\&#10;1&#10;\end{array}\right),\left(\begin{array}{c}&#10;1\\&#10;0\\&#10;2&#10;\end{array}\right),\left(\begin{array}{c}&#10;0\\&#10;\pi\\&#10;0&#10;\end{array}\right)\}&#10;$&#10;\end{document}"/>
  <p:tag name="IGUANATEXSIZE" val="33"/>
  <p:tag name="IGUANATEXCURSOR" val="309"/>
  <p:tag name="TRANSPARENCY" val="Tru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20.75"/>
  <p:tag name="OUTPUTDPI" val="1200"/>
  <p:tag name="LATEXADDIN" val="\documentclass{article}&#10;\usepackage{amsmath}&#10;\usepackage{amssymb}&#10;\usepackage{amsthm}&#10;\usepackage{xcolor}&#10;\pagestyle{empty}&#10;\begin{document}&#10;&#10;&#10;$&#10;S'=&#10;\{&#10;\frac{1}{\sqrt{5}}&#10;\left(\begin{array}{c}&#10;-2\\&#10;0\\&#10;1&#10;\end{array}\right),&#10;\frac{1}{\sqrt{5}}&#10;\left(\begin{array}{c}&#10;1\\&#10;0\\&#10;2&#10;\end{array}\right),\left(\begin{array}{c}&#10;0\\&#10;1\\&#10;0&#10;\end{array}\right)\}&#10;$&#10;\end{document}"/>
  <p:tag name="IGUANATEXSIZE" val="33"/>
  <p:tag name="IGUANATEXCURSOR" val="324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20.75"/>
  <p:tag name="OUTPUTDPI" val="1200"/>
  <p:tag name="LATEXADDIN" val="\documentclass{article}&#10;\usepackage{amsmath}&#10;\usepackage{amssymb}&#10;\usepackage{amsthm}&#10;\usepackage{xcolor}&#10;\pagestyle{empty}&#10;\begin{document}&#10;&#10;&#10;$&#10;S'=&#10;\{&#10;\frac{1}{\sqrt{5}}&#10;\left(\begin{array}{c}&#10;-2\\&#10;0\\&#10;1&#10;\end{array}\right),&#10;\frac{1}{\sqrt{5}}&#10;\left(\begin{array}{c}&#10;1\\&#10;0\\&#10;2&#10;\end{array}\right),\left(\begin{array}{c}&#10;0\\&#10;1\\&#10;0&#10;\end{array}\right)\}&#10;$&#10;\end{document}"/>
  <p:tag name="IGUANATEXSIZE" val="33"/>
  <p:tag name="IGUANATEXCURSOR" val="324"/>
  <p:tag name="TRANSPARENCY" val="Tru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104.25"/>
  <p:tag name="OUTPUTDPI" val="1200"/>
  <p:tag name="LATEXADDIN" val="\documentclass{article}&#10;\usepackage{amsmath}&#10;\usepackage{amssymb}&#10;\usepackage{amsthm}&#10;\usepackage{xcolor}&#10;\pagestyle{empty}&#10;\begin{document}&#10;&#10;&#10;$S'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1566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&#10;\Rightarrow \Vert v\Vert=\sqrt{\langle v,v\rangle}$&#10;\end{document}"/>
  <p:tag name="IGUANATEXSIZE" val="25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67.5"/>
  <p:tag name="OUTPUTDPI" val="1200"/>
  <p:tag name="LATEXADDIN" val="\documentclass{article}&#10;\usepackage{amsmath}&#10;\usepackage{amssymb}&#10;\usepackage{amsthm}&#10;\usepackage{xcolor}&#10;\pagestyle{empty}&#10;\begin{document}&#10;&#10;$&#10;|\langle v,u \rangle |&#10;\leq \Vert v \Vert \cdot \Vert u \Vert&#10;$&#10;\end{document}"/>
  <p:tag name="IGUANATEXSIZE" val="25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2.25"/>
  <p:tag name="OUTPUTDPI" val="1200"/>
  <p:tag name="LATEXADDIN" val="\documentclass{article}&#10;\usepackage{amsmath}&#10;\usepackage{amssymb}&#10;\usepackage{amsthm}&#10;\usepackage{xcolor}&#10;\pagestyle{empty}&#10;\begin{document}&#10;&#10;$&#10;\Vert v \Vert=1&#10;$&#10;\end{document}"/>
  <p:tag name="IGUANATEXSIZE" val="25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$&#10;\langle v,u \rangle =0&#10;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$&#10;\forall u\neq v\in S: \langle u,v \rangle =0&#10;$&#10;\end{document}"/>
  <p:tag name="IGUANATEXSIZE" val="25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426"/>
  <p:tag name="OUTPUTDPI" val="1200"/>
  <p:tag name="LATEXADDIN" val="\documentclass{article}&#10;\usepackage{amsmath}&#10;\usepackage{amssymb}&#10;\usepackage{amsthm}&#10;\usepackage{xcolor}&#10;\pagestyle{empty}&#10;\begin{document}&#10;&#10;$&#10;v \mapsto \frac{v}{\Vert v \Vert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0\not\in S$&#10;\end{document}"/>
  <p:tag name="IGUANATEXSIZE" val="20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2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81.25"/>
  <p:tag name="OUTPUTDPI" val="1200"/>
  <p:tag name="LATEXADDIN" val="\documentclass{article}&#10;\usepackage{amsmath}&#10;\usepackage{amssymb}&#10;\usepackage{amsthm}&#10;\usepackage{xcolor}&#10;\pagestyle{empty}&#10;\begin{document}&#10;&#10;&#10;$\forall v\in S: \Vert v\Vert=1$&#10;\end{document}"/>
  <p:tag name="IGUANATEXSIZE" val="20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772.5"/>
  <p:tag name="OUTPUTDPI" val="1200"/>
  <p:tag name="LATEXADDIN" val="\documentclass{article}&#10;\usepackage{amsmath}&#10;\usepackage{amssymb}&#10;\usepackage{amsthm}&#10;\usepackage{xcolor}&#10;\pagestyle{empty}&#10;\begin{document}&#10;&#10;&#10;$&#10;\cos \theta = \frac{\langle v,u\rangle}{\Vert v\Vert\cdot \Vert u\Vert}&#10;$&#10;\end{document}"/>
  <p:tag name="IGUANATEXSIZE" val="25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.25"/>
  <p:tag name="ORIGINALWIDTH" val="1392.75"/>
  <p:tag name="OUTPUTDPI" val="1200"/>
  <p:tag name="LATEXADDIN" val="\documentclass{article}&#10;\usepackage{amsmath}&#10;\usepackage{amssymb}&#10;\usepackage{amsthm}&#10;\usepackage{xcolor}&#10;\pagestyle{empty}&#10;\begin{document}&#10;&#10;&#10;$&#10;S^\perp =\{v\in V : \langle v,S\rangle =0\}&#10;$&#10;\end{document}"/>
  <p:tag name="IGUANATEXSIZE" val="25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44"/>
  <p:tag name="OUTPUTDPI" val="1200"/>
  <p:tag name="LATEXADDIN" val="\documentclass{article}&#10;\usepackage{amsmath}&#10;\usepackage{amssymb}&#10;\usepackage{amsthm}&#10;\usepackage{xcolor}&#10;\pagestyle{empty}&#10;\begin{document}&#10;&#10;&#10;$&#10; =\{v\in V : \langle v,u\rangle =0,\; \forall u\in S\}&#10;$&#10;\end{document}"/>
  <p:tag name="IGUANATEXSIZE" val="25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77"/>
  <p:tag name="OUTPUTDPI" val="1200"/>
  <p:tag name="LATEXADDIN" val="\documentclass{article}&#10;\usepackage{amsmath}&#10;\usepackage{amssymb}&#10;\usepackage{amsthm}&#10;\usepackage{xcolor}&#10;\pagestyle{empty}&#10;\begin{document}&#10;&#10;&#10;$&#10;S=\{&#10;\left(\begin{array}{c}&#10;0\\&#10;\pi\\&#10;0&#10;\end{array}\right)\}&#10;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149.25"/>
  <p:tag name="OUTPUTDPI" val="1200"/>
  <p:tag name="LATEXADDIN" val="\documentclass{article}&#10;\usepackage{amsmath}&#10;\usepackage{amssymb}&#10;\usepackage{amsthm}&#10;\usepackage{xcolor}&#10;\pagestyle{empty}&#10;\begin{document}&#10;&#10;&#10;$S^\perp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030.25"/>
  <p:tag name="OUTPUTDPI" val="1200"/>
  <p:tag name="LATEXADDIN" val="\documentclass{article}&#10;\usepackage{amsmath}&#10;\usepackage{amssymb}&#10;\usepackage{amsthm}&#10;\usepackage{xcolor}&#10;\pagestyle{empty}&#10;\begin{document}&#10;&#10;&#10;$&#10;\begin{pmatrix}&#10;x_1\\&#10;x_2\\&#10;x_3&#10;\end{pmatrix}&#10;\in S^\perp&#10;\iff&#10;\langle&#10;\begin{pmatrix}&#10;x_1\\&#10;x_2\\&#10;x_3&#10;\end{pmatrix}&#10;,&#10;\begin{pmatrix}&#10;0\\&#10;\pi \\&#10;0&#10;\end{pmatrix}&#10;\rangle&#10;=0&#10;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315.75"/>
  <p:tag name="OUTPUTDPI" val="1200"/>
  <p:tag name="LATEXADDIN" val="\documentclass{article}&#10;\usepackage{amsmath}&#10;\usepackage{amssymb}&#10;\usepackage{amsthm}&#10;\usepackage{xcolor}&#10;\pagestyle{empty}&#10;\begin{document}&#10;&#10;&#10;$=\pi x_2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1.25"/>
  <p:tag name="ORIGINALWIDTH" val="642"/>
  <p:tag name="OUTPUTDPI" val="1200"/>
  <p:tag name="LATEXADDIN" val="\documentclass{article}&#10;\usepackage{amsmath}&#10;\usepackage{amssymb}&#10;\usepackage{amsthm}&#10;\usepackage{xcolor}&#10;\pagestyle{empty}&#10;\begin{document}&#10;&#10;&#10;$\iff x_2 =0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77"/>
  <p:tag name="OUTPUTDPI" val="1200"/>
  <p:tag name="LATEXADDIN" val="\documentclass{article}&#10;\usepackage{amsmath}&#10;\usepackage{amssymb}&#10;\usepackage{amsthm}&#10;\usepackage{xcolor}&#10;\pagestyle{empty}&#10;\begin{document}&#10;&#10;&#10;$&#10;S=\{&#10;\left(\begin{array}{c}&#10;0\\&#10;\pi\\&#10;0&#10;\end{array}\right)\}&#10;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5"/>
  <p:tag name="ORIGINALWIDTH" val="149.25"/>
  <p:tag name="OUTPUTDPI" val="1200"/>
  <p:tag name="LATEXADDIN" val="\documentclass{article}&#10;\usepackage{amsmath}&#10;\usepackage{amssymb}&#10;\usepackage{amsthm}&#10;\usepackage{xcolor}&#10;\pagestyle{empty}&#10;\begin{document}&#10;&#10;&#10;$S^\perp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726"/>
  <p:tag name="OUTPUTDPI" val="1200"/>
  <p:tag name="LATEXADDIN" val="\documentclass{article}&#10;\usepackage{amsmath}&#10;\usepackage{amssymb}&#10;\usepackage{amsthm}&#10;\usepackage{xcolor}&#10;\pagestyle{empty}&#10;\begin{document}&#10;&#10;&#10;$&#10;S^\perp=&#10;\{&#10;\begin{pmatrix}&#10;x_1\\&#10;x_2\\&#10;x_3&#10;\end{pmatrix}&#10;:x_2=0&#10;\}&#10;=&#10;\{&#10;\begin{pmatrix}&#10;x_1\\&#10;0\\&#10;x_3&#10;\end{pmatrix}&#10;:x_1,x_3\in \mathbb{C}&#10;\}&#10;=&#10;span&#10;\{&#10;\begin{pmatrix}&#10;1\\&#10;0\\&#10;0&#10;\end{pmatrix}&#10;,&#10;\begin{pmatrix}&#10;0\\&#10;0\\&#10;1&#10;\end{pmatrix}&#10;\}&#10;$&#10;\end{document}"/>
  <p:tag name="IGUANATEXSIZE" val="33"/>
  <p:tag name="IGUANATEXCURSOR" val="323"/>
  <p:tag name="TRANSPARENCY" val="True"/>
  <p:tag name="FILENAME" val=""/>
  <p:tag name="INPUTTYPE" val="0"/>
  <p:tag name="LATEXENGINEID" val="0"/>
  <p:tag name="TEMPFOLDER" val="c:\temp\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777"/>
  <p:tag name="OUTPUTDPI" val="1200"/>
  <p:tag name="LATEXADDIN" val="\documentclass{article}&#10;\usepackage{amsmath}&#10;\usepackage{amssymb}&#10;\usepackage{amsthm}&#10;\usepackage{xcolor}&#10;\pagestyle{empty}&#10;\begin{document}&#10;&#10;&#10;$&#10;S=\{&#10;\left(\begin{array}{c}&#10;0\\&#10;\pi\\&#10;0&#10;\end{array}\right)\}&#10;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725"/>
  <p:tag name="OUTPUTDPI" val="1200"/>
  <p:tag name="LATEXADDIN" val="\documentclass{article}&#10;\usepackage{amsmath}&#10;\usepackage{amssymb}&#10;\usepackage{amsthm}&#10;\usepackage{xcolor}&#10;\pagestyle{empty}&#10;\begin{document}&#10;&#10;&#10;$&#10;W^\perp =&#10;S^\perp=&#10;span&#10;\{&#10;\begin{pmatrix}&#10;1\\&#10;0\\&#10;0&#10;\end{pmatrix}&#10;,&#10;\begin{pmatrix}&#10;0\\&#10;0\\&#10;1&#10;\end{pmatrix}&#10;\}&#10;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813"/>
  <p:tag name="OUTPUTDPI" val="1200"/>
  <p:tag name="LATEXADDIN" val="\documentclass{article}&#10;\usepackage{amsmath}&#10;\usepackage{amssymb}&#10;\usepackage{amsthm}&#10;\usepackage{xcolor}&#10;\pagestyle{empty}&#10;\begin{document}&#10;&#10;&#10;$S^\perp = [spanS]^\perp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26.75"/>
  <p:tag name="OUTPUTDPI" val="1200"/>
  <p:tag name="LATEXADDIN" val="\documentclass{article}&#10;\usepackage{amsmath}&#10;\usepackage{amssymb}&#10;\usepackage{amsthm}&#10;\usepackage{xcolor}&#10;\pagestyle{empty}&#10;\begin{document}&#10;&#10;&#10;$&#10;W=&#10;span S=&#10;\{\begin{pmatrix}&#10;0\\&#10;x\\&#10;0&#10;\end{pmatrix}&#10;:&#10;x\in \mathbb{C}&#10;\}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766.25"/>
  <p:tag name="OUTPUTDPI" val="1200"/>
  <p:tag name="LATEXADDIN" val="\documentclass{article}&#10;\usepackage{amsmath}&#10;\usepackage{amssymb}&#10;\usepackage{amsthm}&#10;\usepackage{xcolor}&#10;\pagestyle{empty}&#10;\begin{document}&#10;&#10;&#10;$R(A)=span\{R_1(A),\dots R_m(A)\}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56.5"/>
  <p:tag name="OUTPUTDPI" val="1200"/>
  <p:tag name="LATEXADDIN" val="\documentclass{article}&#10;\usepackage{amsmath}&#10;\usepackage{amssymb}&#10;\usepackage{amsthm}&#10;\usepackage{xcolor}&#10;\pagestyle{empty}&#10;\begin{document}&#10;&#10;&#10;$A\in \mathbb{R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822.75"/>
  <p:tag name="OUTPUTDPI" val="1200"/>
  <p:tag name="LATEXADDIN" val="\documentclass{article}&#10;\usepackage{amsmath}&#10;\usepackage{amssymb}&#10;\usepackage{amsthm}&#10;\usepackage{xcolor}&#10;\pagestyle{empty}&#10;\begin{document}&#10;&#10;&#10;$&#10;R(A)^\perp = N(A)&#10;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1654.5"/>
  <p:tag name="OUTPUTDPI" val="1200"/>
  <p:tag name="LATEXADDIN" val="\documentclass{article}&#10;\usepackage{amsmath}&#10;\usepackage{amssymb}&#10;\usepackage{amsthm}&#10;\usepackage{xcolor}&#10;\pagestyle{empty}&#10;\begin{document}&#10;&#10;&#10;$&#10;\{R_1(A),\dots ,R_m(A)\}^\perp = N(A)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&#10;\mathbb{R}^n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56.5"/>
  <p:tag name="OUTPUTDPI" val="1200"/>
  <p:tag name="LATEXADDIN" val="\documentclass{article}&#10;\usepackage{amsmath}&#10;\usepackage{amssymb}&#10;\usepackage{amsthm}&#10;\usepackage{xcolor}&#10;\pagestyle{empty}&#10;\begin{document}&#10;&#10;&#10;$A\in \mathbb{R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822.75"/>
  <p:tag name="OUTPUTDPI" val="1200"/>
  <p:tag name="LATEXADDIN" val="\documentclass{article}&#10;\usepackage{amsmath}&#10;\usepackage{amssymb}&#10;\usepackage{amsthm}&#10;\usepackage{xcolor}&#10;\pagestyle{empty}&#10;\begin{document}&#10;&#10;&#10;$&#10;R(A)^\perp = N(A)&#10;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1654.5"/>
  <p:tag name="OUTPUTDPI" val="1200"/>
  <p:tag name="LATEXADDIN" val="\documentclass{article}&#10;\usepackage{amsmath}&#10;\usepackage{amssymb}&#10;\usepackage{amsthm}&#10;\usepackage{xcolor}&#10;\pagestyle{empty}&#10;\begin{document}&#10;&#10;&#10;$&#10;\{R_1(A),\dots ,R_m(A)\}^\perp = N(A)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&#10;\mathbb{R}^n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9.5"/>
  <p:tag name="OUTPUTDPI" val="1200"/>
  <p:tag name="LATEXADDIN" val="\documentclass{article}&#10;\usepackage{amsmath}&#10;\usepackage{amssymb}&#10;\usepackage{amsthm}&#10;\usepackage{xcolor}&#10;\pagestyle{empty}&#10;\begin{document}&#10;&#10;&#10;$&#10;(\supseteq)&#10;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11.5"/>
  <p:tag name="OUTPUTDPI" val="1200"/>
  <p:tag name="LATEXADDIN" val="\documentclass{article}&#10;\usepackage{amsmath}&#10;\usepackage{amssymb}&#10;\usepackage{amsthm}&#10;\usepackage{xcolor}&#10;\pagestyle{empty}&#10;\begin{document}&#10;&#10;&#10;$x\in N(A)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5.5"/>
  <p:tag name="ORIGINALWIDTH" val="175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- &amp; \vec{R_{1}(A)} &amp; -\\&#10;- &amp; \vdots &amp; -\\&#10;- &amp; \vec{R_{m}(A)} &amp; -&#10;\end{array}\right)&#10;x&#10;=&#10;\left(\begin{array}{c}&#10;0\\&#10;\vdots \\&#10;0&#10;\end{array}\right)&#10;$&#10;\end{document}"/>
  <p:tag name="IGUANATEXSIZE" val="33"/>
  <p:tag name="IGUANATEXCURSOR" val="315"/>
  <p:tag name="TRANSPARENCY" val="True"/>
  <p:tag name="FILENAME" val=""/>
  <p:tag name="INPUTTYPE" val="0"/>
  <p:tag name="LATEXENGINEID" val="0"/>
  <p:tag name="TEMPFOLDER" val="c:\temp\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541.5"/>
  <p:tag name="OUTPUTDPI" val="1200"/>
  <p:tag name="LATEXADDIN" val="\documentclass{article}&#10;\usepackage{amsmath}&#10;\usepackage{amssymb}&#10;\usepackage{amsthm}&#10;\usepackage{xcolor}&#10;\pagestyle{empty}&#10;\begin{document}&#10;&#10;&#10;$Ax=0\Leftarrow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537.75"/>
  <p:tag name="OUTPUTDPI" val="1200"/>
  <p:tag name="LATEXADDIN" val="\documentclass{article}&#10;\usepackage{amsmath}&#10;\usepackage{amssymb}&#10;\usepackage{amsthm}&#10;\usepackage{xcolor}&#10;\pagestyle{empty}&#10;\begin{document}&#10;&#10;&#10;$&#10;\langle&#10;R_1(A),x&#10;\rangle&#10;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576"/>
  <p:tag name="OUTPUTDPI" val="1200"/>
  <p:tag name="LATEXADDIN" val="\documentclass{article}&#10;\usepackage{amsmath}&#10;\usepackage{amssymb}&#10;\usepackage{amsthm}&#10;\usepackage{xcolor}&#10;\pagestyle{empty}&#10;\begin{document}&#10;&#10;&#10;$&#10;\langle&#10;R_m(A),x&#10;\rangle&#10;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1578"/>
  <p:tag name="OUTPUTDPI" val="1200"/>
  <p:tag name="LATEXADDIN" val="\documentclass{article}&#10;\usepackage{amsmath}&#10;\usepackage{amssymb}&#10;\usepackage{amsthm}&#10;\usepackage{xcolor}&#10;\pagestyle{empty}&#10;\begin{document}&#10;&#10;&#10;$x\in \{R_1(A),\dots, R_m(A)\}^\perp\Leftarrow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"/>
  <p:tag name="ORIGINALWIDTH" val="556.5"/>
  <p:tag name="OUTPUTDPI" val="1200"/>
  <p:tag name="LATEXADDIN" val="\documentclass{article}&#10;\usepackage{amsmath}&#10;\usepackage{amssymb}&#10;\usepackage{amsthm}&#10;\usepackage{xcolor}&#10;\pagestyle{empty}&#10;\begin{document}&#10;&#10;&#10;$A\in \mathbb{R}^{m\times n}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822.75"/>
  <p:tag name="OUTPUTDPI" val="1200"/>
  <p:tag name="LATEXADDIN" val="\documentclass{article}&#10;\usepackage{amsmath}&#10;\usepackage{amssymb}&#10;\usepackage{amsthm}&#10;\usepackage{xcolor}&#10;\pagestyle{empty}&#10;\begin{document}&#10;&#10;&#10;$&#10;R(A)^\perp = N(A)&#10;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1654.5"/>
  <p:tag name="OUTPUTDPI" val="1200"/>
  <p:tag name="LATEXADDIN" val="\documentclass{article}&#10;\usepackage{amsmath}&#10;\usepackage{amssymb}&#10;\usepackage{amsthm}&#10;\usepackage{xcolor}&#10;\pagestyle{empty}&#10;\begin{document}&#10;&#10;&#10;$&#10;\{R_1(A),\dots ,R_m(A)\}^\perp = N(A)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&#10;\mathbb{R}^n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69.5"/>
  <p:tag name="OUTPUTDPI" val="1200"/>
  <p:tag name="LATEXADDIN" val="\documentclass{article}&#10;\usepackage{amsmath}&#10;\usepackage{amssymb}&#10;\usepackage{amsthm}&#10;\usepackage{xcolor}&#10;\pagestyle{empty}&#10;\begin{document}&#10;&#10;&#10;$&#10;(\subseteq)&#10;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76.5"/>
  <p:tag name="OUTPUTDPI" val="1200"/>
  <p:tag name="LATEXADDIN" val="\documentclass{article}&#10;\usepackage{amsmath}&#10;\usepackage{amssymb}&#10;\usepackage{amsthm}&#10;\usepackage{xcolor}&#10;\pagestyle{empty}&#10;\begin{document}&#10;&#10;&#10;$x\in N(A)\Leftarrow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5.5"/>
  <p:tag name="ORIGINALWIDTH" val="2256.75"/>
  <p:tag name="OUTPUTDPI" val="1200"/>
  <p:tag name="LATEXADDIN" val="\documentclass{article}&#10;\usepackage{amsmath}&#10;\usepackage{amssymb}&#10;\usepackage{amsthm}&#10;\usepackage{xcolor}&#10;\pagestyle{empty}&#10;\begin{document}&#10;&#10;&#10;$&#10;\left(\begin{array}{ccc}&#10;- &amp; \vec{R_{1}(A)} &amp; -\\&#10;- &amp; \vdots &amp; -\\&#10;- &amp; \vec{R_{m}(A)} &amp; -&#10;\end{array}\right)&#10;x&#10;=&#10;\left(\begin{array}{c}&#10;\langle&#10;R_1(A),x&#10;\rangle&#10;\\&#10;\vdots \\&#10;\langle&#10;R_1(A),x&#10;\rangle&#10;\end{array}\right)&#10;$&#10;\end{document}"/>
  <p:tag name="IGUANATEXSIZE" val="33"/>
  <p:tag name="IGUANATEXCURSOR" val="363"/>
  <p:tag name="TRANSPARENCY" val="True"/>
  <p:tag name="FILENAME" val=""/>
  <p:tag name="INPUTTYPE" val="0"/>
  <p:tag name="LATEXENGINEID" val="0"/>
  <p:tag name="TEMPFOLDER" val="c:\temp\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541.5"/>
  <p:tag name="OUTPUTDPI" val="1200"/>
  <p:tag name="LATEXADDIN" val="\documentclass{article}&#10;\usepackage{amsmath}&#10;\usepackage{amssymb}&#10;\usepackage{amsthm}&#10;\usepackage{xcolor}&#10;\pagestyle{empty}&#10;\begin{document}&#10;&#10;&#10;$Ax=0\Leftarrow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A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1413"/>
  <p:tag name="OUTPUTDPI" val="1200"/>
  <p:tag name="LATEXADDIN" val="\documentclass{article}&#10;\usepackage{amsmath}&#10;\usepackage{amssymb}&#10;\usepackage{amsthm}&#10;\usepackage{xcolor}&#10;\pagestyle{empty}&#10;\begin{document}&#10;&#10;&#10;$x\in \{R_1(A),\dots, R_m(A)\}^\perp 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493.5"/>
  <p:tag name="OUTPUTDPI" val="1200"/>
  <p:tag name="LATEXADDIN" val="\documentclass{article}&#10;\usepackage{amsmath}&#10;\usepackage{amssymb}&#10;\usepackage{amsthm}&#10;\usepackage{xcolor}&#10;\pagestyle{empty}&#10;\begin{document}&#10;&#10;&#10;$&#10;=&#10;\left(\begin{array}{c}&#10;0&#10;\\&#10;\vdots \\&#10;0&#10;\end{array}\right)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638"/>
  <p:tag name="OUTPUTDPI" val="1200"/>
  <p:tag name="LATEXADDIN" val="\documentclass{article}&#10;\usepackage{amsmath}&#10;\usepackage{amssymb}&#10;\usepackage{amsthm}&#10;\usepackage{xcolor}&#10;\pagestyle{empty}&#10;\begin{document}&#10;&#10;&#10;$&#10;v=\left(\begin{array}{c}&#10;1\\&#10;1\\&#10;2&#10;\end{array}\right),u=\left(\begin{array}{c}&#10;1\\&#10;1\\&#10;0&#10;\end{array}\right)\in\mathbb{R}^{3}&#10;$&#10;\end{document}"/>
  <p:tag name="IGUANATEXSIZE" val="33"/>
  <p:tag name="IGUANATEXCURSOR" val="269"/>
  <p:tag name="TRANSPARENCY" val="True"/>
  <p:tag name="FILENAME" val=""/>
  <p:tag name="INPUTTYPE" val="0"/>
  <p:tag name="LATEXENGINEID" val="0"/>
  <p:tag name="TEMPFOLDER" val="c:\temp\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378.75"/>
  <p:tag name="OUTPUTDPI" val="1200"/>
  <p:tag name="LATEXADDIN" val="\documentclass{article}&#10;\usepackage{amsmath}&#10;\usepackage{amssymb}&#10;\usepackage{amsthm}&#10;\usepackage{xcolor}&#10;\pagestyle{empty}&#10;\begin{document}&#10;&#10;&#10;$\{v,u\}^\perp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413.75"/>
  <p:tag name="OUTPUTDPI" val="1200"/>
  <p:tag name="LATEXADDIN" val="\documentclass{article}&#10;\usepackage{amsmath}&#10;\usepackage{amssymb}&#10;\usepackage{amsthm}&#10;\usepackage{xcolor}&#10;\pagestyle{empty}&#10;\begin{document}&#10;&#10;&#10;$&#10;A=\left(\begin{array}{ccc}&#10;1 &amp; 1 &amp; 2\\&#10;1 &amp; 1 &amp; 0&#10;\end{array}\right)&#10;\in \mathbb{R}^{2\times 3}&#10;$&#10;\end{document}"/>
  <p:tag name="IGUANATEXSIZE" val="33"/>
  <p:tag name="IGUANATEXCURSOR" val="239"/>
  <p:tag name="TRANSPARENCY" val="True"/>
  <p:tag name="FILENAME" val=""/>
  <p:tag name="INPUTTYPE" val="0"/>
  <p:tag name="LATEXENGINEID" val="0"/>
  <p:tag name="TEMPFOLDER" val="c:\temp\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2212.5"/>
  <p:tag name="OUTPUTDPI" val="1200"/>
  <p:tag name="LATEXADDIN" val="\documentclass{article}&#10;\usepackage{amsmath}&#10;\usepackage{amssymb}&#10;\usepackage{amsthm}&#10;\usepackage{xcolor}&#10;\pagestyle{empty}&#10;\begin{document}&#10;&#10;&#10;$\{v,u\}^\perp = span\{v,u\}^\perp =R(A)^\perp = N(A)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664"/>
  <p:tag name="OUTPUTDPI" val="1200"/>
  <p:tag name="LATEXADDIN" val="\documentclass{article}&#10;\usepackage{amsmath}&#10;\usepackage{amssymb}&#10;\usepackage{amsthm}&#10;\usepackage{xcolor}&#10;\pagestyle{empty}&#10;\begin{document}&#10;&#10;&#10;$\left(\begin{array}{ccc}&#10;1 &amp; 1 &amp; 2\\&#10;1 &amp; 1 &amp; 0&#10;\end{array}\right)\to\left(\begin{array}{ccc}&#10;1 &amp; 1 &amp; 2\\&#10;0 &amp; 0 &amp; -2&#10;\end{array}\right)\to\left(\begin{array}{ccc}&#10;1 &amp; 1 &amp; 0\\&#10;0 &amp; 0 &amp; 1&#10;\end{array}\right)$&#10;\end{document}"/>
  <p:tag name="IGUANATEXSIZE" val="33"/>
  <p:tag name="IGUANATEXCURSOR" val="346"/>
  <p:tag name="TRANSPARENCY" val="True"/>
  <p:tag name="FILENAME" val=""/>
  <p:tag name="INPUTTYPE" val="0"/>
  <p:tag name="LATEXENGINEID" val="0"/>
  <p:tag name="TEMPFOLDER" val="c:\temp\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2664"/>
  <p:tag name="OUTPUTDPI" val="1200"/>
  <p:tag name="LATEXADDIN" val="\documentclass{article}&#10;\usepackage{amsmath}&#10;\usepackage{amssymb}&#10;\usepackage{amsthm}&#10;\usepackage{xcolor}&#10;\pagestyle{empty}&#10;\begin{document}&#10;&#10;&#10;$\left(\begin{array}{ccc}&#10;1 &amp; 1 &amp; 2\\&#10;1 &amp; 1 &amp; 0&#10;\end{array}\right)\to\left(\begin{array}{ccc}&#10;1 &amp; 1 &amp; 2\\&#10;0 &amp; 0 &amp; -2&#10;\end{array}\right)\to\left(\begin{array}{ccc}&#10;1 &amp; 1 &amp; 0\\&#10;0 &amp; 0 &amp; 1&#10;\end{array}\right)$&#10;\end{document}"/>
  <p:tag name="IGUANATEXSIZE" val="33"/>
  <p:tag name="IGUANATEXCURSOR" val="346"/>
  <p:tag name="TRANSPARENCY" val="True"/>
  <p:tag name="FILENAME" val=""/>
  <p:tag name="INPUTTYPE" val="0"/>
  <p:tag name="LATEXENGINEID" val="0"/>
  <p:tag name="TEMPFOLDER" val="c:\temp\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60.5"/>
  <p:tag name="OUTPUTDPI" val="1200"/>
  <p:tag name="LATEXADDIN" val="\documentclass{article}&#10;\usepackage{amsmath}&#10;\usepackage{amssymb}&#10;\usepackage{amsthm}&#10;\usepackage{xcolor}&#10;\pagestyle{empty}&#10;\begin{document}&#10;&#10;&#10;$N(A)=\{&#10;\begin{pmatrix}&#10;-t\\&#10;t\\&#10;0&#10;\end{pmatrix}&#10;:&#10;t\in \mathbb{R}&#10;\}&#10;=&#10;span\{&#10;\begin{pmatrix}&#10;-1\\&#10;1\\&#10;0&#10;\end{pmatrix}&#10;\}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39"/>
  <p:tag name="OUTPUTDPI" val="1200"/>
  <p:tag name="LATEXADDIN" val="\documentclass{article}&#10;\usepackage{amsmath}&#10;\usepackage{amssymb}&#10;\usepackage{amsthm}&#10;\usepackage{xcolor}&#10;\pagestyle{empty}&#10;\begin{document}&#10;&#10;&#10;$t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592.5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65"/>
  <p:tag name="OUTPUTDPI" val="1200"/>
  <p:tag name="LATEXADDIN" val="\documentclass{article}&#10;\usepackage{amsmath}&#10;\usepackage{amssymb}&#10;\usepackage{amsthm}&#10;\usepackage{xcolor}&#10;\pagestyle{empty}&#10;\begin{document}&#10;&#10;&#10;$\Vert x \Vert = \sqrt{\langle x,x \rangle}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1481.25"/>
  <p:tag name="OUTPUTDPI" val="1200"/>
  <p:tag name="LATEXADDIN" val="\documentclass{article}&#10;\usepackage{amsmath}&#10;\usepackage{amssymb}&#10;\usepackage{amsthm}&#10;\usepackage{xcolor}&#10;\pagestyle{empty}&#10;\begin{document}&#10;&#10;$&#10;\Vert w+\tilde{w}\Vert^2= \langle w+\tilde{w},w+\tilde{w}\rangle&#10;$&#10;\end{document}"/>
  <p:tag name="IGUANATEXSIZE" val="33"/>
  <p:tag name="IGUANATEXCURSOR" val="208"/>
  <p:tag name="TRANSPARENCY" val="True"/>
  <p:tag name="FILENAME" val=""/>
  <p:tag name="INPUTTYPE" val="0"/>
  <p:tag name="LATEXENGINEID" val="0"/>
  <p:tag name="TEMPFOLDER" val="c:\temp\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231"/>
  <p:tag name="OUTPUTDPI" val="1200"/>
  <p:tag name="LATEXADDIN" val="\documentclass{article}&#10;\usepackage{amsmath}&#10;\usepackage{amssymb}&#10;\usepackage{amsthm}&#10;\usepackage{xcolor}&#10;\pagestyle{empty}&#10;\begin{document}&#10;&#10;$&#10;w, \tilde{w}&#10;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1353.75"/>
  <p:tag name="OUTPUTDPI" val="1200"/>
  <p:tag name="LATEXADDIN" val="\documentclass{article}&#10;\usepackage{amsmath}&#10;\usepackage{amssymb}&#10;\usepackage{amsthm}&#10;\usepackage{xcolor}&#10;\pagestyle{empty}&#10;\begin{document}&#10;&#10;$&#10;\Vert w\Vert^2+\Vert \tilde{w}\Vert^2=\Vert w+\tilde{w}\Vert^2&#10;$&#10;\end{document}"/>
  <p:tag name="IGUANATEXSIZE" val="33"/>
  <p:tag name="IGUANATEXCURSOR" val="206"/>
  <p:tag name="TRANSPARENCY" val="True"/>
  <p:tag name="FILENAME" val=""/>
  <p:tag name="INPUTTYPE" val="0"/>
  <p:tag name="LATEXENGINEID" val="0"/>
  <p:tag name="TEMPFOLDER" val="c:\temp\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\tilde{w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327.75"/>
  <p:tag name="OUTPUTDPI" val="1200"/>
  <p:tag name="LATEXADDIN" val="\documentclass{article}&#10;\usepackage{amsmath}&#10;\usepackage{amssymb}&#10;\usepackage{amsthm}&#10;\usepackage{xcolor}&#10;\pagestyle{empty}&#10;\begin{document}&#10;&#10;&#10;$w+\tilde{w}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917"/>
  <p:tag name="OUTPUTDPI" val="1200"/>
  <p:tag name="LATEXADDIN" val="\documentclass{article}&#10;\usepackage{amsmath}&#10;\usepackage{amssymb}&#10;\usepackage{amsthm}&#10;\usepackage{xcolor}&#10;\pagestyle{empty}&#10;\begin{document}&#10;&#10;&#10;$&#10;=&#10;\langle w, w\rangle&#10;+&#10;\langle w, \tilde{w}\rangle&#10;+&#10;\langle \tilde{w}, w\rangle&#10;+&#10;\langle \tilde{w}, \tilde{w}\rangle&#10;$&#10;\end{document}"/>
  <p:tag name="IGUANATEXSIZE" val="33"/>
  <p:tag name="IGUANATEXCURSOR" val="264"/>
  <p:tag name="TRANSPARENCY" val="True"/>
  <p:tag name="FILENAME" val=""/>
  <p:tag name="INPUTTYPE" val="0"/>
  <p:tag name="LATEXENGINEID" val="0"/>
  <p:tag name="TEMPFOLDER" val="c:\temp\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82.25"/>
  <p:tag name="OUTPUTDPI" val="1200"/>
  <p:tag name="LATEXADDIN" val="\documentclass{article}&#10;\usepackage{amsmath}&#10;\usepackage{amssymb}&#10;\usepackage{amsthm}&#10;\usepackage{xcolor}&#10;\pagestyle{empty}&#10;\begin{document}&#10;&#10;&#10;$=0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82.25"/>
  <p:tag name="OUTPUTDPI" val="1200"/>
  <p:tag name="LATEXADDIN" val="\documentclass{article}&#10;\usepackage{amsmath}&#10;\usepackage{amssymb}&#10;\usepackage{amsthm}&#10;\usepackage{xcolor}&#10;\pagestyle{empty}&#10;\begin{document}&#10;&#10;&#10;$=0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810.75"/>
  <p:tag name="OUTPUTDPI" val="1200"/>
  <p:tag name="LATEXADDIN" val="\documentclass{article}&#10;\usepackage{amsmath}&#10;\usepackage{amssymb}&#10;\usepackage{amsthm}&#10;\usepackage{xcolor}&#10;\pagestyle{empty}&#10;\begin{document}&#10;&#10;$&#10;=\Vert w\Vert^2+\Vert \tilde{w}\Vert^2&#10;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1566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&#10;\Rightarrow \Vert v\Vert=\sqrt{\langle v,v\rangle}$&#10;\end{document}"/>
  <p:tag name="IGUANATEXSIZE" val="25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67.5"/>
  <p:tag name="OUTPUTDPI" val="1200"/>
  <p:tag name="LATEXADDIN" val="\documentclass{article}&#10;\usepackage{amsmath}&#10;\usepackage{amssymb}&#10;\usepackage{amsthm}&#10;\usepackage{xcolor}&#10;\pagestyle{empty}&#10;\begin{document}&#10;&#10;$&#10;|\langle v,u \rangle |&#10;\leq \Vert v \Vert \cdot \Vert u \Vert&#10;$&#10;\end{document}"/>
  <p:tag name="IGUANATEXSIZE" val="25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2.25"/>
  <p:tag name="OUTPUTDPI" val="1200"/>
  <p:tag name="LATEXADDIN" val="\documentclass{article}&#10;\usepackage{amsmath}&#10;\usepackage{amssymb}&#10;\usepackage{amsthm}&#10;\usepackage{xcolor}&#10;\pagestyle{empty}&#10;\begin{document}&#10;&#10;$&#10;\Vert v \Vert=1&#10;$&#10;\end{document}"/>
  <p:tag name="IGUANATEXSIZE" val="25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$&#10;\langle v,u \rangle =0&#10;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$&#10;\forall u\neq v\in S: \langle u,v \rangle =0&#10;$&#10;\end{document}"/>
  <p:tag name="IGUANATEXSIZE" val="25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426"/>
  <p:tag name="OUTPUTDPI" val="1200"/>
  <p:tag name="LATEXADDIN" val="\documentclass{article}&#10;\usepackage{amsmath}&#10;\usepackage{amssymb}&#10;\usepackage{amsthm}&#10;\usepackage{xcolor}&#10;\pagestyle{empty}&#10;\begin{document}&#10;&#10;$&#10;v \mapsto \frac{v}{\Vert v \Vert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0\not\in S$&#10;\end{document}"/>
  <p:tag name="IGUANATEXSIZE" val="20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2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81.25"/>
  <p:tag name="OUTPUTDPI" val="1200"/>
  <p:tag name="LATEXADDIN" val="\documentclass{article}&#10;\usepackage{amsmath}&#10;\usepackage{amssymb}&#10;\usepackage{amsthm}&#10;\usepackage{xcolor}&#10;\pagestyle{empty}&#10;\begin{document}&#10;&#10;&#10;$\forall v\in S: \Vert v\Vert=1$&#10;\end{document}"/>
  <p:tag name="IGUANATEXSIZE" val="20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772.5"/>
  <p:tag name="OUTPUTDPI" val="1200"/>
  <p:tag name="LATEXADDIN" val="\documentclass{article}&#10;\usepackage{amsmath}&#10;\usepackage{amssymb}&#10;\usepackage{amsthm}&#10;\usepackage{xcolor}&#10;\pagestyle{empty}&#10;\begin{document}&#10;&#10;&#10;$&#10;\cos \theta = \frac{\langle v,u\rangle}{\Vert v\Vert\cdot \Vert u\Vert}&#10;$&#10;\end{document}"/>
  <p:tag name="IGUANATEXSIZE" val="25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.25"/>
  <p:tag name="ORIGINALWIDTH" val="1392.75"/>
  <p:tag name="OUTPUTDPI" val="1200"/>
  <p:tag name="LATEXADDIN" val="\documentclass{article}&#10;\usepackage{amsmath}&#10;\usepackage{amssymb}&#10;\usepackage{amsthm}&#10;\usepackage{xcolor}&#10;\pagestyle{empty}&#10;\begin{document}&#10;&#10;&#10;$&#10;S^\perp =\{v\in V : \langle v,S\rangle =0\}&#10;$&#10;\end{document}"/>
  <p:tag name="IGUANATEXSIZE" val="25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44"/>
  <p:tag name="OUTPUTDPI" val="1200"/>
  <p:tag name="LATEXADDIN" val="\documentclass{article}&#10;\usepackage{amsmath}&#10;\usepackage{amssymb}&#10;\usepackage{amsthm}&#10;\usepackage{xcolor}&#10;\pagestyle{empty}&#10;\begin{document}&#10;&#10;&#10;$&#10; =\{v\in V : \langle v,u\rangle =0,\; \forall u\in S\}&#10;$&#10;\end{document}"/>
  <p:tag name="IGUANATEXSIZE" val="25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"/>
  <p:tag name="ORIGINALWIDTH" val="440.25"/>
  <p:tag name="OUTPUTDPI" val="1200"/>
  <p:tag name="LATEXADDIN" val="\documentclass{article}&#10;\usepackage{amsmath}&#10;\usepackage{amssymb}&#10;\usepackage{amsthm}&#10;\usepackage{xcolor}&#10;\pagestyle{empty}&#10;\begin{document}&#10;&#10;&#10;$V_{/\mathbb{F}},\langle\cdot,\cdot \rangle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458.25"/>
  <p:tag name="OUTPUTDPI" val="1200"/>
  <p:tag name="LATEXADDIN" val="\documentclass{article}&#10;\usepackage{amsmath}&#10;\usepackage{amssymb}&#10;\usepackage{amsthm}&#10;\usepackage{xcolor}&#10;\pagestyle{empty}&#10;\begin{document}&#10;&#10;&#10;$v,w\in V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035"/>
  <p:tag name="OUTPUTDPI" val="1200"/>
  <p:tag name="LATEXADDIN" val="\documentclass{article}&#10;\usepackage{amsmath}&#10;\usepackage{amssymb}&#10;\usepackage{amsthm}&#10;\usepackage{xcolor}&#10;\pagestyle{empty}&#10;\begin{document}&#10;&#10;&#10;$W=span\{w\}\leq V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30.75"/>
  <p:tag name="OUTPUTDPI" val="1200"/>
  <p:tag name="LATEXADDIN" val="\documentclass{article}&#10;\usepackage{amsmath}&#10;\usepackage{amssymb}&#10;\usepackage{amsthm}&#10;\usepackage{xcolor}&#10;\pagestyle{empty}&#10;\begin{document}&#10;&#10;&#10;$\pi_W(v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25.5"/>
  <p:tag name="OUTPUTDPI" val="1200"/>
  <p:tag name="LATEXADDIN" val="\documentclass{article}&#10;\usepackage{amsmath}&#10;\usepackage{amssymb}&#10;\usepackage{amsthm}&#10;\usepackage{xcolor}&#10;\pagestyle{empty}&#10;\begin{document}&#10;&#10;&#10;$\pi_W(v)\in W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918"/>
  <p:tag name="OUTPUTDPI" val="1200"/>
  <p:tag name="LATEXADDIN" val="\documentclass{article}&#10;\usepackage{amsmath}&#10;\usepackage{amssymb}&#10;\usepackage{amsthm}&#10;\usepackage{xcolor}&#10;\pagestyle{empty}&#10;\begin{document}&#10;&#10;&#10;$v-\pi_W(v)\in W^\perp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30.75"/>
  <p:tag name="OUTPUTDPI" val="1200"/>
  <p:tag name="LATEXADDIN" val="\documentclass{article}&#10;\usepackage{amsmath}&#10;\usepackage{amssymb}&#10;\usepackage{amsthm}&#10;\usepackage{xcolor}&#10;\pagestyle{empty}&#10;\begin{document}&#10;&#10;&#10;$\pi_W(v)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47.5"/>
  <p:tag name="OUTPUTDPI" val="1200"/>
  <p:tag name="LATEXADDIN" val="\documentclass{article}&#10;\usepackage{amsmath}&#10;\usepackage{amssymb}&#10;\usepackage{amsthm}&#10;\usepackage{xcolor}&#10;\pagestyle{empty}&#10;\begin{document}&#10;&#10;&#10;$v-\pi_W(v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25.5"/>
  <p:tag name="OUTPUTDPI" val="1200"/>
  <p:tag name="LATEXADDIN" val="\documentclass{article}&#10;\usepackage{amsmath}&#10;\usepackage{amssymb}&#10;\usepackage{amsthm}&#10;\usepackage{xcolor}&#10;\pagestyle{empty}&#10;\begin{document}&#10;&#10;&#10;$\pi_W(v)\in W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918"/>
  <p:tag name="OUTPUTDPI" val="1200"/>
  <p:tag name="LATEXADDIN" val="\documentclass{article}&#10;\usepackage{amsmath}&#10;\usepackage{amssymb}&#10;\usepackage{amsthm}&#10;\usepackage{xcolor}&#10;\pagestyle{empty}&#10;\begin{document}&#10;&#10;&#10;$v-\pi_W(v)\in W^\perp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30.75"/>
  <p:tag name="OUTPUTDPI" val="1200"/>
  <p:tag name="LATEXADDIN" val="\documentclass{article}&#10;\usepackage{amsmath}&#10;\usepackage{amssymb}&#10;\usepackage{amsthm}&#10;\usepackage{xcolor}&#10;\pagestyle{empty}&#10;\begin{document}&#10;&#10;&#10;$\pi_W(v)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47.5"/>
  <p:tag name="OUTPUTDPI" val="1200"/>
  <p:tag name="LATEXADDIN" val="\documentclass{article}&#10;\usepackage{amsmath}&#10;\usepackage{amssymb}&#10;\usepackage{amsthm}&#10;\usepackage{xcolor}&#10;\pagestyle{empty}&#10;\begin{document}&#10;&#10;&#10;$v-\pi_W(v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63.5"/>
  <p:tag name="OUTPUTDPI" val="1200"/>
  <p:tag name="LATEXADDIN" val="\documentclass{article}&#10;\usepackage{amsmath}&#10;\usepackage{amssymb}&#10;\usepackage{amsthm}&#10;\usepackage{xcolor}&#10;\pagestyle{empty}&#10;\begin{document}&#10;&#10;&#10;$W=span\{w\}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24.75"/>
  <p:tag name="OUTPUTDPI" val="1200"/>
  <p:tag name="LATEXADDIN" val="\documentclass{article}&#10;\usepackage{amsmath}&#10;\usepackage{amssymb}&#10;\usepackage{amsthm}&#10;\usepackage{xcolor}&#10;\pagestyle{empty}&#10;\begin{document}&#10;&#10;&#10;$\exists \alpha: \pi_W(v)= \alpha w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25.5"/>
  <p:tag name="OUTPUTDPI" val="1200"/>
  <p:tag name="LATEXADDIN" val="\documentclass{article}&#10;\usepackage{amsmath}&#10;\usepackage{amssymb}&#10;\usepackage{amsthm}&#10;\usepackage{xcolor}&#10;\pagestyle{empty}&#10;\begin{document}&#10;&#10;&#10;$\pi_W(v)\in W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918"/>
  <p:tag name="OUTPUTDPI" val="1200"/>
  <p:tag name="LATEXADDIN" val="\documentclass{article}&#10;\usepackage{amsmath}&#10;\usepackage{amssymb}&#10;\usepackage{amsthm}&#10;\usepackage{xcolor}&#10;\pagestyle{empty}&#10;\begin{document}&#10;&#10;&#10;$v-\pi_W(v)\in W^\perp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30.75"/>
  <p:tag name="OUTPUTDPI" val="1200"/>
  <p:tag name="LATEXADDIN" val="\documentclass{article}&#10;\usepackage{amsmath}&#10;\usepackage{amssymb}&#10;\usepackage{amsthm}&#10;\usepackage{xcolor}&#10;\pagestyle{empty}&#10;\begin{document}&#10;&#10;&#10;$\pi_W(v)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47.5"/>
  <p:tag name="OUTPUTDPI" val="1200"/>
  <p:tag name="LATEXADDIN" val="\documentclass{article}&#10;\usepackage{amsmath}&#10;\usepackage{amssymb}&#10;\usepackage{amsthm}&#10;\usepackage{xcolor}&#10;\pagestyle{empty}&#10;\begin{document}&#10;&#10;&#10;$v-\pi_W(v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763.5"/>
  <p:tag name="OUTPUTDPI" val="1200"/>
  <p:tag name="LATEXADDIN" val="\documentclass{article}&#10;\usepackage{amsmath}&#10;\usepackage{amssymb}&#10;\usepackage{amsthm}&#10;\usepackage{xcolor}&#10;\pagestyle{empty}&#10;\begin{document}&#10;&#10;&#10;$W=span\{w\}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1"/>
  <p:tag name="ORIGINALWIDTH" val="675"/>
  <p:tag name="OUTPUTDPI" val="1200"/>
  <p:tag name="LATEXADDIN" val="\documentclass{article}&#10;\usepackage{amsmath}&#10;\usepackage{amssymb}&#10;\usepackage{amsthm}&#10;\usepackage{xcolor}&#10;\pagestyle{empty}&#10;\begin{document}&#10;&#10;&#10;$\pi_W(v)= \overset{?}{\alpha} w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44.5"/>
  <p:tag name="OUTPUTDPI" val="1200"/>
  <p:tag name="LATEXADDIN" val="\documentclass{article}&#10;\usepackage{amsmath}&#10;\usepackage{amssymb}&#10;\usepackage{amsthm}&#10;\usepackage{xcolor}&#10;\pagestyle{empty}&#10;\begin{document}&#10;&#10;&#10;$\langle v-\alpha w,w \rangle =0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890"/>
  <p:tag name="OUTPUTDPI" val="1200"/>
  <p:tag name="LATEXADDIN" val="\documentclass{article}&#10;\usepackage{amsmath}&#10;\usepackage{amssymb}&#10;\usepackage{amsthm}&#10;\usepackage{xcolor}&#10;\pagestyle{empty}&#10;\begin{document}&#10;&#10;&#10;$0=\langle v-\alpha w,w \rangle = &#10;\langle v, w \rangle&#10;-\alpha&#10;\langle w, w \rangle&#10;$&#10;\end{document}"/>
  <p:tag name="IGUANATEXSIZE" val="33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66.25"/>
  <p:tag name="OUTPUTDPI" val="1200"/>
  <p:tag name="LATEXADDIN" val="\documentclass{article}&#10;\usepackage{amsmath}&#10;\usepackage{amssymb}&#10;\usepackage{amsthm}&#10;\usepackage{xcolor}&#10;\pagestyle{empty}&#10;\begin{document}&#10;&#10;&#10;$&#10;\langle v, w \rangle&#10;=\alpha&#10;\langle w, w \rangle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949.5"/>
  <p:tag name="OUTPUTDPI" val="1200"/>
  <p:tag name="LATEXADDIN" val="\documentclass{article}&#10;\usepackage{amsmath}&#10;\usepackage{amssymb}&#10;\usepackage{amsthm}&#10;\usepackage{xcolor}&#10;\pagestyle{empty}&#10;\begin{document}&#10;&#10;&#10;$\alpha = &#10;\frac{\langle v,w \rangle}{\langle w,w \rangle}&#10;=&#10;\frac{\langle v,w \rangle}{\Vert w \Vert ^2}&#10;$&#10;\end{document}"/>
  <p:tag name="IGUANATEXSIZE" val="33"/>
  <p:tag name="IGUANATEXCURSOR" val="237"/>
  <p:tag name="TRANSPARENCY" val="True"/>
  <p:tag name="FILENAME" val=""/>
  <p:tag name="INPUTTYPE" val="0"/>
  <p:tag name="LATEXENGINEID" val="0"/>
  <p:tag name="TEMPFOLDER" val="c:\temp\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&#10;\mathbb{R}^n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&#10;v=&#10;\left(\begin{array}{c}&#10;2\\&#10;0\\&#10;4&#10;\end{array}\right)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624"/>
  <p:tag name="OUTPUTDPI" val="1200"/>
  <p:tag name="LATEXADDIN" val="\documentclass{article}&#10;\usepackage{amsmath}&#10;\usepackage{amssymb}&#10;\usepackage{amsthm}&#10;\usepackage{xcolor}&#10;\pagestyle{empty}&#10;\begin{document}&#10;&#10;&#10;$&#10;w=&#10;\left(\begin{array}{c}&#10;1\\&#10;1\\&#10;1&#10;\end{array}\right)&#10;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1829.25"/>
  <p:tag name="OUTPUTDPI" val="1200"/>
  <p:tag name="LATEXADDIN" val="\documentclass{article}&#10;\usepackage{amsmath}&#10;\usepackage{amssymb}&#10;\usepackage{amsthm}&#10;\usepackage{xcolor}&#10;\pagestyle{empty}&#10;\begin{document}&#10;&#10;&#10;$\alpha = &#10;\frac{\langle v,w \rangle}{\langle w,w \rangle}&#10;=&#10;\frac{\langle v,w \rangle}{\Vert w \Vert ^2}&#10;=&#10;\frac{2+4}{1^2+1^2+1^2}&#10;=2&#10;$&#10;\end{document}"/>
  <p:tag name="IGUANATEXSIZE" val="33"/>
  <p:tag name="IGUANATEXCURSOR" val="277"/>
  <p:tag name="TRANSPARENCY" val="True"/>
  <p:tag name="FILENAME" val=""/>
  <p:tag name="INPUTTYPE" val="0"/>
  <p:tag name="LATEXENGINEID" val="0"/>
  <p:tag name="TEMPFOLDER" val="c:\temp\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869.75"/>
  <p:tag name="OUTPUTDPI" val="1200"/>
  <p:tag name="LATEXADDIN" val="\documentclass{article}&#10;\usepackage{amsmath}&#10;\usepackage{amssymb}&#10;\usepackage{amsthm}&#10;\usepackage{xcolor}&#10;\pagestyle{empty}&#10;\begin{document}&#10;&#10;&#10;$\pi_W(v)= \alpha w&#10;=&#10;2&#10;\left(\begin{array}{c}&#10;1\\&#10;1\\&#10;1&#10;\end{array}\right)&#10;=&#10;\left(\begin{array}{c}&#10;2\\&#10;2\\&#10;2&#10;\end{array}\right)&#10;$&#10;\end{document}"/>
  <p:tag name="IGUANATEXSIZE" val="33"/>
  <p:tag name="IGUANATEXCURSOR" val="245"/>
  <p:tag name="TRANSPARENCY" val="True"/>
  <p:tag name="FILENAME" val=""/>
  <p:tag name="INPUTTYPE" val="0"/>
  <p:tag name="LATEXENGINEID" val="0"/>
  <p:tag name="TEMPFOLDER" val="c:\temp\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&#10;\mathbb{R}^n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&#10;v=&#10;\left(\begin{array}{c}&#10;2\\&#10;0\\&#10;4&#10;\end{array}\right)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624"/>
  <p:tag name="OUTPUTDPI" val="1200"/>
  <p:tag name="LATEXADDIN" val="\documentclass{article}&#10;\usepackage{amsmath}&#10;\usepackage{amssymb}&#10;\usepackage{amsthm}&#10;\usepackage{xcolor}&#10;\pagestyle{empty}&#10;\begin{document}&#10;&#10;&#10;$&#10;w=&#10;\left(\begin{array}{c}&#10;1\\&#10;1\\&#10;1&#10;\end{array}\right)&#10;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319"/>
  <p:tag name="OUTPUTDPI" val="1200"/>
  <p:tag name="LATEXADDIN" val="\documentclass{article}&#10;\usepackage{amsmath}&#10;\usepackage{amssymb}&#10;\usepackage{amsthm}&#10;\usepackage{xcolor}&#10;\pagestyle{empty}&#10;\begin{document}&#10;&#10;&#10;$v-\pi_W(v)&#10;=&#10;\left(\begin{array}{c}&#10;2\\&#10;0\\&#10;4&#10;\end{array}\right)&#10;-&#10;\left(\begin{array}{c}&#10;2\\&#10;2\\&#10;2&#10;\end{array}\right)&#10;=&#10;\left(\begin{array}{c}&#10;0\\&#10;-2\\&#10;2&#10;\end{array}\right)&#10;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624"/>
  <p:tag name="OUTPUTDPI" val="1200"/>
  <p:tag name="LATEXADDIN" val="\documentclass{article}&#10;\usepackage{amsmath}&#10;\usepackage{amssymb}&#10;\usepackage{amsthm}&#10;\usepackage{xcolor}&#10;\pagestyle{empty}&#10;\begin{document}&#10;&#10;&#10;$&#10;w=&#10;\left(\begin{array}{c}&#10;1\\&#10;1\\&#10;1&#10;\end{array}\right)&#10;$&#10;\end{document}"/>
  <p:tag name="IGUANATEXSIZE" val="33"/>
  <p:tag name="IGUANATEXCURSOR" val="180"/>
  <p:tag name="TRANSPARENCY" val="True"/>
  <p:tag name="FILENAME" val=""/>
  <p:tag name="INPUTTYPE" val="0"/>
  <p:tag name="LATEXENGINEID" val="0"/>
  <p:tag name="TEMPFOLDER" val="c:\temp\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"/>
  <p:tag name="ORIGINALWIDTH" val="440.25"/>
  <p:tag name="OUTPUTDPI" val="1200"/>
  <p:tag name="LATEXADDIN" val="\documentclass{article}&#10;\usepackage{amsmath}&#10;\usepackage{amssymb}&#10;\usepackage{amsthm}&#10;\usepackage{xcolor}&#10;\pagestyle{empty}&#10;\begin{document}&#10;&#10;&#10;$V_{/\mathbb{F}},\langle\cdot,\cdot \rangle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09.75"/>
  <p:tag name="OUTPUTDPI" val="1200"/>
  <p:tag name="LATEXADDIN" val="\documentclass{article}&#10;\usepackage{amsmath}&#10;\usepackage{amssymb}&#10;\usepackage{amsthm}&#10;\usepackage{xcolor}&#10;\pagestyle{empty}&#10;\begin{document}&#10;&#10;&#10;$v\in 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90"/>
  <p:tag name="OUTPUTDPI" val="1200"/>
  <p:tag name="LATEXADDIN" val="\documentclass{article}&#10;\usepackage{amsmath}&#10;\usepackage{amssymb}&#10;\usepackage{amsthm}&#10;\usepackage{xcolor}&#10;\pagestyle{empty}&#10;\begin{document}&#10;&#10;&#10;$W\leq 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30.75"/>
  <p:tag name="OUTPUTDPI" val="1200"/>
  <p:tag name="LATEXADDIN" val="\documentclass{article}&#10;\usepackage{amsmath}&#10;\usepackage{amssymb}&#10;\usepackage{amsthm}&#10;\usepackage{xcolor}&#10;\pagestyle{empty}&#10;\begin{document}&#10;&#10;&#10;$\pi_W(v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25.5"/>
  <p:tag name="OUTPUTDPI" val="1200"/>
  <p:tag name="LATEXADDIN" val="\documentclass{article}&#10;\usepackage{amsmath}&#10;\usepackage{amssymb}&#10;\usepackage{amsthm}&#10;\usepackage{xcolor}&#10;\pagestyle{empty}&#10;\begin{document}&#10;&#10;&#10;$\pi_W(v)\in W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918"/>
  <p:tag name="OUTPUTDPI" val="1200"/>
  <p:tag name="LATEXADDIN" val="\documentclass{article}&#10;\usepackage{amsmath}&#10;\usepackage{amssymb}&#10;\usepackage{amsthm}&#10;\usepackage{xcolor}&#10;\pagestyle{empty}&#10;\begin{document}&#10;&#10;&#10;$v-\pi_W(v)\in W^\perp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30.75"/>
  <p:tag name="OUTPUTDPI" val="1200"/>
  <p:tag name="LATEXADDIN" val="\documentclass{article}&#10;\usepackage{amsmath}&#10;\usepackage{amssymb}&#10;\usepackage{amsthm}&#10;\usepackage{xcolor}&#10;\pagestyle{empty}&#10;\begin{document}&#10;&#10;&#10;$\pi_W(v)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47.5"/>
  <p:tag name="OUTPUTDPI" val="1200"/>
  <p:tag name="LATEXADDIN" val="\documentclass{article}&#10;\usepackage{amsmath}&#10;\usepackage{amssymb}&#10;\usepackage{amsthm}&#10;\usepackage{xcolor}&#10;\pagestyle{empty}&#10;\begin{document}&#10;&#10;&#10;$v-\pi_W(v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625.5"/>
  <p:tag name="OUTPUTDPI" val="1200"/>
  <p:tag name="LATEXADDIN" val="\documentclass{article}&#10;\usepackage{amsmath}&#10;\usepackage{amssymb}&#10;\usepackage{amsthm}&#10;\usepackage{xcolor}&#10;\pagestyle{empty}&#10;\begin{document}&#10;&#10;&#10;$\pi_W(v)\in W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.5"/>
  <p:tag name="ORIGINALWIDTH" val="918"/>
  <p:tag name="OUTPUTDPI" val="1200"/>
  <p:tag name="LATEXADDIN" val="\documentclass{article}&#10;\usepackage{amsmath}&#10;\usepackage{amssymb}&#10;\usepackage{amsthm}&#10;\usepackage{xcolor}&#10;\pagestyle{empty}&#10;\begin{document}&#10;&#10;&#10;$v-\pi_W(v)\in W^\perp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8.5"/>
  <p:tag name="ORIGINALWIDTH" val="1069.5"/>
  <p:tag name="OUTPUTDPI" val="1200"/>
  <p:tag name="LATEXADDIN" val="\documentclass{article}&#10;\usepackage{amsmath}&#10;\usepackage{amssymb}&#10;\usepackage{amsthm}&#10;\usepackage{xcolor}&#10;\pagestyle{empty}&#10;\begin{document}&#10;&#10;&#10;$\pi_W(v)= \sum_{i=1}^n \overset{?}{\alpha_i} w_i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292.25"/>
  <p:tag name="OUTPUTDPI" val="1200"/>
  <p:tag name="LATEXADDIN" val="\documentclass{article}&#10;\usepackage{amsmath}&#10;\usepackage{amssymb}&#10;\usepackage{amsthm}&#10;\usepackage{xcolor}&#10;\pagestyle{empty}&#10;\begin{document}&#10;&#10;&#10;$\langle v-\sum_{i=1}^n \alpha_i w_i,w_j \rangle =0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7.25"/>
  <p:tag name="ORIGINALWIDTH" val="1134"/>
  <p:tag name="OUTPUTDPI" val="1200"/>
  <p:tag name="LATEXADDIN" val="\documentclass{article}&#10;\usepackage{amsmath}&#10;\usepackage{amssymb}&#10;\usepackage{amsthm}&#10;\usepackage{xcolor}&#10;\pagestyle{empty}&#10;\begin{document}&#10;&#10;&#10;$\alpha_j = &#10;\frac{\langle v,w_j \rangle}{\langle w_j,w_j \rangle}&#10;=&#10;\frac{\langle v,w_j \rangle}{\Vert w_j \Vert ^2}&#10;$&#10;\end{document}"/>
  <p:tag name="IGUANATEXSIZE" val="33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56.25"/>
  <p:tag name="OUTPUTDPI" val="1200"/>
  <p:tag name="LATEXADDIN" val="\documentclass{article}&#10;\usepackage{amsmath}&#10;\usepackage{amssymb}&#10;\usepackage{amsthm}&#10;\usepackage{xcolor}&#10;\pagestyle{empty}&#10;\begin{document}&#10;&#10;&#10;$B=\{w_1,\dots ,w_n\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.25"/>
  <p:tag name="ORIGINALWIDTH" val="51.75"/>
  <p:tag name="OUTPUTDPI" val="1200"/>
  <p:tag name="LATEXADDIN" val="\documentclass{article}&#10;\usepackage{amsmath}&#10;\usepackage{amssymb}&#10;\usepackage{amsthm}&#10;\usepackage{xcolor}&#10;\pagestyle{empty}&#10;\begin{document}&#10;&#10;&#10;$j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2972.25"/>
  <p:tag name="OUTPUTDPI" val="1200"/>
  <p:tag name="LATEXADDIN" val="\documentclass{article}&#10;\usepackage{amsmath}&#10;\usepackage{amssymb}&#10;\usepackage{amsthm}&#10;\usepackage{xcolor}&#10;\pagestyle{empty}&#10;\begin{document}&#10;&#10;&#10;$0=&#10;\langle v-\sum_{i=1}^n \alpha_i w_i,w_j \rangle &#10;=&#10;\langle v,w_j \rangle &#10;-&#10;\sum_{i=1}^n \alpha_i \langle  w_i,w_j \rangle &#10;=&#10;$&#10;\end{document}"/>
  <p:tag name="IGUANATEXSIZE" val="33"/>
  <p:tag name="IGUANATEXCURSOR" val="223"/>
  <p:tag name="TRANSPARENCY" val="True"/>
  <p:tag name="FILENAME" val=""/>
  <p:tag name="INPUTTYPE" val="0"/>
  <p:tag name="LATEXENGINEID" val="0"/>
  <p:tag name="TEMPFOLDER" val="c:\temp\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189.5"/>
  <p:tag name="OUTPUTDPI" val="1200"/>
  <p:tag name="LATEXADDIN" val="\documentclass{article}&#10;\usepackage{amsmath}&#10;\usepackage{amssymb}&#10;\usepackage{amsthm}&#10;\usepackage{xcolor}&#10;\pagestyle{empty}&#10;\begin{document}&#10;&#10;&#10;$=&#10;\langle v,w_j \rangle &#10;-&#10;\alpha_j \langle  w_j,w_j \rangle &#10;$&#10;\end{document}"/>
  <p:tag name="IGUANATEXSIZE" val="33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1065.75"/>
  <p:tag name="OUTPUTDPI" val="1200"/>
  <p:tag name="LATEXADDIN" val="\documentclass{article}&#10;\usepackage{amsmath}&#10;\usepackage{amssymb}&#10;\usepackage{amsthm}&#10;\usepackage{xcolor}&#10;\pagestyle{empty}&#10;\begin{document}&#10;&#10;&#10;$&#10;\langle v,w_j \rangle &#10;=&#10;\alpha_j \langle  w_j,w_j \rangle 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30.75"/>
  <p:tag name="OUTPUTDPI" val="1200"/>
  <p:tag name="LATEXADDIN" val="\documentclass{article}&#10;\usepackage{amsmath}&#10;\usepackage{amssymb}&#10;\usepackage{amsthm}&#10;\usepackage{xcolor}&#10;\pagestyle{empty}&#10;\begin{document}&#10;&#10;&#10;$\pi_W(v)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47.5"/>
  <p:tag name="OUTPUTDPI" val="1200"/>
  <p:tag name="LATEXADDIN" val="\documentclass{article}&#10;\usepackage{amsmath}&#10;\usepackage{amssymb}&#10;\usepackage{amsthm}&#10;\usepackage{xcolor}&#10;\pagestyle{empty}&#10;\begin{document}&#10;&#10;&#10;$v-\pi_W(v)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44.25"/>
  <p:tag name="OUTPUTDPI" val="1200"/>
  <p:tag name="LATEXADDIN" val="\documentclass{article}&#10;\usepackage{amsmath}&#10;\usepackage{amssymb}&#10;\usepackage{amsthm}&#10;\usepackage{xcolor}&#10;\pagestyle{empty}&#10;\begin{document}&#10;&#10;&#10;$\pi_{w_1}(v)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4.25"/>
  <p:tag name="OUTPUTDPI" val="1200"/>
  <p:tag name="LATEXADDIN" val="\documentclass{article}&#10;\usepackage{amsmath}&#10;\usepackage{amssymb}&#10;\usepackage{amsthm}&#10;\usepackage{xcolor}&#10;\pagestyle{empty}&#10;\begin{document}&#10;&#10;&#10;$\pi_{w_2}(v)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"/>
  <p:tag name="ORIGINALWIDTH" val="123.75"/>
  <p:tag name="OUTPUTDPI" val="1200"/>
  <p:tag name="LATEXADDIN" val="\documentclass{article}&#10;\usepackage{amsmath}&#10;\usepackage{amssymb}&#10;\usepackage{amsthm}&#10;\usepackage{xcolor}&#10;\pagestyle{empty}&#10;\begin{document}&#10;&#10;&#10;$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55.5"/>
  <p:tag name="OUTPUTDPI" val="1200"/>
  <p:tag name="LATEXADDIN" val="\documentclass{article}&#10;\usepackage{amsmath}&#10;\usepackage{amssymb}&#10;\usepackage{amsthm}&#10;\usepackage{xcolor}&#10;\pagestyle{empty}&#10;\begin{document}&#10;&#10;&#10;$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44.25"/>
  <p:tag name="OUTPUTDPI" val="1200"/>
  <p:tag name="LATEXADDIN" val="\documentclass{article}&#10;\usepackage{amsmath}&#10;\usepackage{amssymb}&#10;\usepackage{amsthm}&#10;\usepackage{xcolor}&#10;\pagestyle{empty}&#10;\begin{document}&#10;&#10;&#10;$\pi_{w_1}(v)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44.25"/>
  <p:tag name="OUTPUTDPI" val="1200"/>
  <p:tag name="LATEXADDIN" val="\documentclass{article}&#10;\usepackage{amsmath}&#10;\usepackage{amssymb}&#10;\usepackage{amsthm}&#10;\usepackage{xcolor}&#10;\pagestyle{empty}&#10;\begin{document}&#10;&#10;&#10;$\pi_{w_2}(v)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30.75"/>
  <p:tag name="OUTPUTDPI" val="1200"/>
  <p:tag name="LATEXADDIN" val="\documentclass{article}&#10;\usepackage{amsmath}&#10;\usepackage{amssymb}&#10;\usepackage{amsthm}&#10;\usepackage{xcolor}&#10;\pagestyle{empty}&#10;\begin{document}&#10;&#10;&#10;$\pi_{W}(v)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&#10;\mathbb{R}^n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&#10;v=&#10;\left(\begin{array}{c}&#10;2\\&#10;0\\&#10;4&#10;\end{array}\right)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75.5"/>
  <p:tag name="OUTPUTDPI" val="1200"/>
  <p:tag name="LATEXADDIN" val="\documentclass{article}&#10;\usepackage{amsmath}&#10;\usepackage{amssymb}&#10;\usepackage{amsthm}&#10;\usepackage{xcolor}&#10;\pagestyle{empty}&#10;\begin{document}&#10;&#10;&#10;$&#10;W=span&#10;\{&#10;w_1=&#10;\left(\begin{array}{c}&#10;1\\&#10;1\\&#10;1&#10;\end{array}\right),&#10;w_2=&#10;\left(\begin{array}{c}&#10;-1\\&#10;1\\&#10;0&#10;\end{array}\right)&#10;\}&#10;$&#10;\end{document}"/>
  <p:tag name="IGUANATEXSIZE" val="33"/>
  <p:tag name="IGUANATEXCURSOR" val="251"/>
  <p:tag name="TRANSPARENCY" val="True"/>
  <p:tag name="FILENAME" val=""/>
  <p:tag name="INPUTTYPE" val="0"/>
  <p:tag name="LATEXENGINEID" val="0"/>
  <p:tag name="TEMPFOLDER" val="c:\temp\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&#10;\mathbb{R}^n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53"/>
  <p:tag name="OUTPUTDPI" val="1200"/>
  <p:tag name="LATEXADDIN" val="\documentclass{article}&#10;\usepackage{amsmath}&#10;\usepackage{amssymb}&#10;\usepackage{amsthm}&#10;\usepackage{xcolor}&#10;\pagestyle{empty}&#10;\begin{document}&#10;&#10;&#10;$span&#10;\{&#10;\left(\begin{array}{c}&#10;1\\&#10;1\\&#10;1&#10;\end{array}\right),&#10;\left(\begin{array}{c}&#10;-1\\&#10;1\\&#10;0&#10;\end{array}\right)&#10;\}&#10;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833.25"/>
  <p:tag name="OUTPUTDPI" val="1200"/>
  <p:tag name="LATEXADDIN" val="\documentclass{article}&#10;\usepackage{amsmath}&#10;\usepackage{amssymb}&#10;\usepackage{amsthm}&#10;\usepackage{xcolor}&#10;\pagestyle{empty}&#10;\begin{document}&#10;&#10;&#10;$\alpha_1 = &#10;\frac{\langle v,w_1 \rangle}{\Vert w_1 \Vert ^2}&#10;=2&#10;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7.25"/>
  <p:tag name="ORIGINALWIDTH" val="1134"/>
  <p:tag name="OUTPUTDPI" val="1200"/>
  <p:tag name="LATEXADDIN" val="\documentclass{article}&#10;\usepackage{amsmath}&#10;\usepackage{amssymb}&#10;\usepackage{amsthm}&#10;\usepackage{xcolor}&#10;\pagestyle{empty}&#10;\begin{document}&#10;&#10;&#10;$\alpha_j = &#10;\frac{\langle v,w_j \rangle}{\langle w_j,w_j \rangle}&#10;=&#10;\frac{\langle v,w_j \rangle}{\Vert w_j \Vert ^2}&#10;$&#10;\end{document}"/>
  <p:tag name="IGUANATEXSIZE" val="33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&#10;v=&#10;\left(\begin{array}{c}&#10;2\\&#10;0\\&#10;4&#10;\end{array}\right)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&#10;\mathbb{R}^n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53"/>
  <p:tag name="OUTPUTDPI" val="1200"/>
  <p:tag name="LATEXADDIN" val="\documentclass{article}&#10;\usepackage{amsmath}&#10;\usepackage{amssymb}&#10;\usepackage{amsthm}&#10;\usepackage{xcolor}&#10;\pagestyle{empty}&#10;\begin{document}&#10;&#10;&#10;$span&#10;\{&#10;\left(\begin{array}{c}&#10;1\\&#10;1\\&#10;1&#10;\end{array}\right),&#10;\left(\begin{array}{c}&#10;-1\\&#10;1\\&#10;0&#10;\end{array}\right)&#10;\}&#10;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1728.75"/>
  <p:tag name="OUTPUTDPI" val="1200"/>
  <p:tag name="LATEXADDIN" val="\documentclass{article}&#10;\usepackage{amsmath}&#10;\usepackage{amssymb}&#10;\usepackage{amsthm}&#10;\usepackage{xcolor}&#10;\pagestyle{empty}&#10;\begin{document}&#10;&#10;&#10;$\alpha_2 = &#10;\frac{\langle v,w_2 \rangle}{\Vert w_2 \Vert ^2}&#10;=&#10;\frac{\langle v,w_2 \rangle}{\Vert w_2 \Vert ^2}&#10;=&#10;\frac{-2}{2}&#10;=-1&#10;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7.25"/>
  <p:tag name="ORIGINALWIDTH" val="1134"/>
  <p:tag name="OUTPUTDPI" val="1200"/>
  <p:tag name="LATEXADDIN" val="\documentclass{article}&#10;\usepackage{amsmath}&#10;\usepackage{amssymb}&#10;\usepackage{amsthm}&#10;\usepackage{xcolor}&#10;\pagestyle{empty}&#10;\begin{document}&#10;&#10;&#10;$\alpha_j = &#10;\frac{\langle v,w_j \rangle}{\langle w_j,w_j \rangle}&#10;=&#10;\frac{\langle v,w_j \rangle}{\Vert w_j \Vert ^2}&#10;$&#10;\end{document}"/>
  <p:tag name="IGUANATEXSIZE" val="33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&#10;v=&#10;\left(\begin{array}{c}&#10;2\\&#10;0\\&#10;4&#10;\end{array}\right)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&#10;\mathbb{R}^n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53"/>
  <p:tag name="OUTPUTDPI" val="1200"/>
  <p:tag name="LATEXADDIN" val="\documentclass{article}&#10;\usepackage{amsmath}&#10;\usepackage{amssymb}&#10;\usepackage{amsthm}&#10;\usepackage{xcolor}&#10;\pagestyle{empty}&#10;\begin{document}&#10;&#10;&#10;$span&#10;\{&#10;\left(\begin{array}{c}&#10;1\\&#10;1\\&#10;1&#10;\end{array}\right),&#10;\left(\begin{array}{c}&#10;-1\\&#10;1\\&#10;0&#10;\end{array}\right)&#10;\}&#10;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&#10;v=&#10;\left(\begin{array}{c}&#10;2\\&#10;0\\&#10;4&#10;\end{array}\right)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44"/>
  <p:tag name="OUTPUTDPI" val="1200"/>
  <p:tag name="LATEXADDIN" val="\documentclass{article}&#10;\usepackage{amsmath}&#10;\usepackage{amssymb}&#10;\usepackage{amsthm}&#10;\usepackage{xcolor}&#10;\pagestyle{empty}&#10;\begin{document}&#10;&#10;&#10;$&#10;\pi_W(v)=\alpha_1 w_1+\alpha_2 w_2&#10;=&#10;2&#10;\begin{pmatrix}&#10;1\\&#10;1\\&#10;1&#10;\end{pmatrix}&#10;-&#10;\begin{pmatrix}&#10;-1\\&#10;1\\&#10;0&#10;\end{pmatrix}&#10;$&#10;\end{document}"/>
  <p:tag name="IGUANATEXSIZE" val="33"/>
  <p:tag name="IGUANATEXCURSOR" val="266"/>
  <p:tag name="TRANSPARENCY" val="True"/>
  <p:tag name="FILENAME" val=""/>
  <p:tag name="INPUTTYPE" val="0"/>
  <p:tag name="LATEXENGINEID" val="0"/>
  <p:tag name="TEMPFOLDER" val="c:\temp\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69"/>
  <p:tag name="OUTPUTDPI" val="1200"/>
  <p:tag name="LATEXADDIN" val="\documentclass{article}&#10;\usepackage{amsmath}&#10;\usepackage{amssymb}&#10;\usepackage{amsthm}&#10;\usepackage{xcolor}&#10;\pagestyle{empty}&#10;\begin{document}&#10;&#10;&#10;$&#10;=&#10;\begin{pmatrix}&#10;3\\&#10;1\\&#10;2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&#10;\mathbb{R}^n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353"/>
  <p:tag name="OUTPUTDPI" val="1200"/>
  <p:tag name="LATEXADDIN" val="\documentclass{article}&#10;\usepackage{amsmath}&#10;\usepackage{amssymb}&#10;\usepackage{amsthm}&#10;\usepackage{xcolor}&#10;\pagestyle{empty}&#10;\begin{document}&#10;&#10;&#10;$span&#10;\{&#10;\left(\begin{array}{c}&#10;1\\&#10;1\\&#10;1&#10;\end{array}\right),&#10;\left(\begin{array}{c}&#10;-1\\&#10;1\\&#10;0&#10;\end{array}\right)&#10;\}&#10;$&#10;\end{document}"/>
  <p:tag name="IGUANATEXSIZE" val="33"/>
  <p:tag name="IGUANATEXCURSOR" val="204"/>
  <p:tag name="TRANSPARENCY" val="True"/>
  <p:tag name="FILENAME" val=""/>
  <p:tag name="INPUTTYPE" val="0"/>
  <p:tag name="LATEXENGINEID" val="0"/>
  <p:tag name="TEMPFOLDER" val="c:\temp\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&#10;v=&#10;\left(\begin{array}{c}&#10;2\\&#10;0\\&#10;4&#10;\end{array}\right)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66.5"/>
  <p:tag name="OUTPUTDPI" val="1200"/>
  <p:tag name="LATEXADDIN" val="\documentclass{article}&#10;\usepackage{amsmath}&#10;\usepackage{amssymb}&#10;\usepackage{amsthm}&#10;\usepackage{xcolor}&#10;\pagestyle{empty}&#10;\begin{document}&#10;&#10;&#10;$v-&#10;\pi_W(v)&#10;=&#10;\begin{pmatrix}&#10;-1\\&#10;-1\\&#10;2&#10;\end{pmatrix}&#10;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"/>
  <p:tag name="ORIGINALWIDTH" val="440.25"/>
  <p:tag name="OUTPUTDPI" val="1200"/>
  <p:tag name="LATEXADDIN" val="\documentclass{article}&#10;\usepackage{amsmath}&#10;\usepackage{amssymb}&#10;\usepackage{amsthm}&#10;\usepackage{xcolor}&#10;\pagestyle{empty}&#10;\begin{document}&#10;&#10;&#10;$V_{/\mathbb{F}},\langle\cdot,\cdot \rangle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.75"/>
  <p:tag name="ORIGINALWIDTH" val="309.75"/>
  <p:tag name="OUTPUTDPI" val="1200"/>
  <p:tag name="LATEXADDIN" val="\documentclass{article}&#10;\usepackage{amsmath}&#10;\usepackage{amssymb}&#10;\usepackage{amsthm}&#10;\usepackage{xcolor}&#10;\pagestyle{empty}&#10;\begin{document}&#10;&#10;&#10;$v\in 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.75"/>
  <p:tag name="ORIGINALWIDTH" val="390"/>
  <p:tag name="OUTPUTDPI" val="1200"/>
  <p:tag name="LATEXADDIN" val="\documentclass{article}&#10;\usepackage{amsmath}&#10;\usepackage{amssymb}&#10;\usepackage{amsthm}&#10;\usepackage{xcolor}&#10;\pagestyle{empty}&#10;\begin{document}&#10;&#10;&#10;$W\leq V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2140.5"/>
  <p:tag name="OUTPUTDPI" val="1200"/>
  <p:tag name="LATEXADDIN" val="\documentclass{article}&#10;\usepackage{amsmath}&#10;\usepackage{amssymb}&#10;\usepackage{amsthm}&#10;\usepackage{xcolor}&#10;\pagestyle{empty}&#10;\begin{document}&#10;&#10;&#10;$&#10;\Vert v-\pi_W(v) \Vert  =\min\{\Vert  v-w \Vert \,\,:\,w\in W\}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3291"/>
  <p:tag name="OUTPUTDPI" val="1200"/>
  <p:tag name="LATEXADDIN" val="\documentclass{article}&#10;\usepackage{amsmath}&#10;\usepackage{amssymb}&#10;\usepackage{amsthm}&#10;\usepackage{xcolor}&#10;\pagestyle{empty}&#10;\begin{document}&#10;&#10;&#10;$&#10;\Vert v-\pi_W(v)+\pi_W(v)-w\Vert^{2}=\Vert v-\pi_W(v)\Vert^{2}+\Vert \pi_W(v)-w\Vert^{2}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462.75"/>
  <p:tag name="OUTPUTDPI" val="1200"/>
  <p:tag name="LATEXADDIN" val="\documentclass{article}&#10;\usepackage{amsmath}&#10;\usepackage{amssymb}&#10;\usepackage{amsthm}&#10;\usepackage{xcolor}&#10;\pagestyle{empty}&#10;\begin{document}&#10;&#10;&#10;$&#10;\Vert v-w \Vert^2 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.25"/>
  <p:tag name="ORIGINALWIDTH" val="83.25"/>
  <p:tag name="OUTPUTDPI" val="1200"/>
  <p:tag name="LATEXADDIN" val="\documentclass{article}&#10;\usepackage{amsmath}&#10;\usepackage{amssymb}&#10;\usepackage{amsthm}&#10;\usepackage{xcolor}&#10;\pagestyle{empty}&#10;\begin{document}&#10;&#10;&#10;$=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6.75"/>
  <p:tag name="ORIGINALWIDTH" val="77.25"/>
  <p:tag name="OUTPUTDPI" val="1200"/>
  <p:tag name="LATEXADDIN" val="\documentclass{article}&#10;\usepackage{amsmath}&#10;\usepackage{amssymb}&#10;\usepackage{amsthm}&#10;\usepackage{xcolor}&#10;\pagestyle{empty}&#10;\begin{document}&#10;&#10;&#10;$\geq 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716.25"/>
  <p:tag name="OUTPUTDPI" val="1200"/>
  <p:tag name="LATEXADDIN" val="\documentclass{article}&#10;\usepackage{amsmath}&#10;\usepackage{amssymb}&#10;\usepackage{amsthm}&#10;\usepackage{xcolor}&#10;\pagestyle{empty}&#10;\begin{document}&#10;&#10;&#10;$&#10;\Vert v-\pi_W(v) \Vert^2 &#10;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238.5"/>
  <p:tag name="OUTPUTDPI" val="1200"/>
  <p:tag name="LATEXADDIN" val="\documentclass{article}&#10;\usepackage{amsmath}&#10;\usepackage{amssymb}&#10;\usepackage{amsthm}&#10;\usepackage{xcolor}&#10;\pagestyle{empty}&#10;\begin{document}&#10;&#10;&#10;$\in W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"/>
  <p:tag name="ORIGINALWIDTH" val="314.25"/>
  <p:tag name="OUTPUTDPI" val="1200"/>
  <p:tag name="LATEXADDIN" val="\documentclass{article}&#10;\usepackage{amsmath}&#10;\usepackage{amssymb}&#10;\usepackage{amsthm}&#10;\usepackage{xcolor}&#10;\pagestyle{empty}&#10;\begin{document}&#10;&#10;&#10;$\in W^\perp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.25"/>
  <p:tag name="ORIGINALWIDTH" val="372"/>
  <p:tag name="OUTPUTDPI" val="1200"/>
  <p:tag name="LATEXADDIN" val="\documentclass{article}&#10;\usepackage{amsmath}&#10;\usepackage{amssymb}&#10;\usepackage{amsthm}&#10;\usepackage{xcolor}&#10;\pagestyle{empty}&#10;\begin{document}&#10;&#10;&#10;$w\in W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"/>
  <p:tag name="ORIGINALWIDTH" val="440.25"/>
  <p:tag name="OUTPUTDPI" val="1200"/>
  <p:tag name="LATEXADDIN" val="\documentclass{article}&#10;\usepackage{amsmath}&#10;\usepackage{amssymb}&#10;\usepackage{amsthm}&#10;\usepackage{xcolor}&#10;\pagestyle{empty}&#10;\begin{document}&#10;&#10;&#10;$V_{/\mathbb{F}},\langle\cdot,\cdot \rangle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898.5"/>
  <p:tag name="OUTPUTDPI" val="1200"/>
  <p:tag name="LATEXADDIN" val="\documentclass{article}&#10;\usepackage{amsmath}&#10;\usepackage{amssymb}&#10;\usepackage{amsthm}&#10;\usepackage{xcolor}&#10;\pagestyle{empty}&#10;\begin{document}&#10;&#10;&#10;$B=\{v_1,\dots ,v_n\}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91.5"/>
  <p:tag name="OUTPUTDPI" val="1200"/>
  <p:tag name="LATEXADDIN" val="\documentclass{article}&#10;\usepackage{amsmath}&#10;\usepackage{amssymb}&#10;\usepackage{amsthm}&#10;\usepackage{xcolor}&#10;\pagestyle{empty}&#10;\begin{document}&#10;&#10;&#10;$B'=\{w_1,\dots ,w_n\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589.5"/>
  <p:tag name="OUTPUTDPI" val="1200"/>
  <p:tag name="LATEXADDIN" val="\documentclass{article}&#10;\usepackage{amsmath}&#10;\usepackage{amssymb}&#10;\usepackage{amsthm}&#10;\usepackage{xcolor}&#10;\pagestyle{empty}&#10;\begin{document}&#10;&#10;&#10;$&#10;\begin{array}{ccl}&#10; w_{1} &amp;=&amp;v_{1}\\[2mm]  &#10; \end{array}&#10;$&#10;\end{document}"/>
  <p:tag name="IGUANATEXSIZE" val="33"/>
  <p:tag name="IGUANATEXCURSOR" val="190"/>
  <p:tag name="TRANSPARENCY" val="True"/>
  <p:tag name="FILENAME" val=""/>
  <p:tag name="INPUTTYPE" val="0"/>
  <p:tag name="LATEXENGINEID" val="0"/>
  <p:tag name="TEMPFOLDER" val="c:\temp\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30.5"/>
  <p:tag name="OUTPUTDPI" val="1200"/>
  <p:tag name="LATEXADDIN" val="\documentclass{article}&#10;\usepackage{amsmath}&#10;\usepackage{amssymb}&#10;\usepackage{amsthm}&#10;\usepackage{xcolor}&#10;\pagestyle{empty}&#10;\begin{document}&#10;&#10;&#10;$w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27.5"/>
  <p:tag name="OUTPUTDPI" val="1200"/>
  <p:tag name="LATEXADDIN" val="\documentclass{article}&#10;\usepackage{amsmath}&#10;\usepackage{amssymb}&#10;\usepackage{amsthm}&#10;\usepackage{xcolor}&#10;\pagestyle{empty}&#10;\begin{document}&#10;&#10;&#10;$w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71"/>
  <p:tag name="ORIGINALWIDTH" val="1643.25"/>
  <p:tag name="OUTPUTDPI" val="1200"/>
  <p:tag name="LATEXADDIN" val="\documentclass{article}&#10;\usepackage{amsmath}&#10;\usepackage{amssymb}&#10;\usepackage{amsthm}&#10;\usepackage{xcolor}&#10;\pagestyle{empty}&#10;\begin{document}&#10;&#10;&#10;$&#10;\begin{array}{ccl}&#10;\\ &#10;\vdots &amp; &amp;\\ &#10; w_{i} &amp;=&amp;v_{i}-\sum_{k=1}^{i-1}\frac{\langle v_{i},w_{k}\rangle}{\Vert w_{k}\Vert ^{2}}w_{k}\\&#10; \vdots &amp; &amp;\\ &#10; w_{n} &amp;=&amp;v_{n}-\sum_{k=1}^{n-1}\frac{\langle v_{n},w_{k}\rangle}{\Vert w_{k}\Vert ^{2}}w_{k}\\&#10;\end{array}&#10;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1245.75"/>
  <p:tag name="OUTPUTDPI" val="1200"/>
  <p:tag name="LATEXADDIN" val="\documentclass{article}&#10;\usepackage{amsmath}&#10;\usepackage{amssymb}&#10;\usepackage{amsthm}&#10;\usepackage{xcolor}&#10;\pagestyle{empty}&#10;\begin{document}&#10;&#10;&#10;$&#10;\begin{array}{ccl}&#10; w_{2}&amp;=&amp;v_{2}-\frac{ \langle v_{2},w_{1}\rangle}{\Vert w_{1}\Vert^{2}}w_{1}\\[3mm]  &#10;\end{array}&#10;$&#10;\end{document}"/>
  <p:tag name="IGUANATEXSIZE" val="33"/>
  <p:tag name="IGUANATEXCURSOR" val="250"/>
  <p:tag name="TRANSPARENCY" val="True"/>
  <p:tag name="FILENAME" val=""/>
  <p:tag name="INPUTTYPE" val="0"/>
  <p:tag name="LATEXENGINEID" val="0"/>
  <p:tag name="TEMPFOLDER" val="c:\temp\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1905"/>
  <p:tag name="OUTPUTDPI" val="1200"/>
  <p:tag name="LATEXADDIN" val="\documentclass{article}&#10;\usepackage{amsmath}&#10;\usepackage{amssymb}&#10;\usepackage{amsthm}&#10;\usepackage{xcolor}&#10;\pagestyle{empty}&#10;\begin{document}&#10;&#10;&#10;$&#10;\begin{array}{ccl}&#10; w_{3}&amp;=&amp;v_{3}-\frac{ \langle v_{3},w_{1}\rangle}{\Vert w_{1}\Vert^{2}}w_{1}-\frac{\langle v_{3},w_{2}\rangle}{\Vert w_{2}\Vert^{2}}w_{2}\\ &#10;\end{array}&#10;$&#10;\end{document}"/>
  <p:tag name="IGUANATEXSIZE" val="33"/>
  <p:tag name="IGUANATEXCURSOR" val="305"/>
  <p:tag name="TRANSPARENCY" val="True"/>
  <p:tag name="FILENAME" val=""/>
  <p:tag name="INPUTTYPE" val="0"/>
  <p:tag name="LATEXENGINEID" val="0"/>
  <p:tag name="TEMPFOLDER" val="c:\temp\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91.5"/>
  <p:tag name="OUTPUTDPI" val="1200"/>
  <p:tag name="LATEXADDIN" val="\documentclass{article}&#10;\usepackage{amsmath}&#10;\usepackage{amssymb}&#10;\usepackage{amsthm}&#10;\usepackage{xcolor}&#10;\pagestyle{empty}&#10;\begin{document}&#10;&#10;&#10;$B'=\{w_1,\dots ,w_n\}$&#10;\end{document}"/>
  <p:tag name="IGUANATEXSIZE" val="33"/>
  <p:tag name="IGUANATEXCURSOR" val="161"/>
  <p:tag name="TRANSPARENCY" val="True"/>
  <p:tag name="FILENAME" val=""/>
  <p:tag name="INPUTTYPE" val="0"/>
  <p:tag name="LATEXENGINEID" val="0"/>
  <p:tag name="TEMPFOLDER" val="c:\temp\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&#10;$B'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8.25"/>
  <p:tag name="ORIGINALWIDTH" val="522.75"/>
  <p:tag name="OUTPUTDPI" val="1200"/>
  <p:tag name="LATEXADDIN" val="\documentclass{article}&#10;\usepackage{amsmath}&#10;\usepackage{amssymb}&#10;\usepackage{amsthm}&#10;\usepackage{xcolor}&#10;\pagestyle{empty}&#10;\begin{document}&#10;&#10;&#10;$w'_i=\frac{w_i}{\Vert w_i \Vert}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686.25"/>
  <p:tag name="OUTPUTDPI" val="1200"/>
  <p:tag name="LATEXADDIN" val="\documentclass{article}&#10;\usepackage{amsmath}&#10;\usepackage{amssymb}&#10;\usepackage{amsthm}&#10;\usepackage{xcolor}&#10;\pagestyle{empty}&#10;\begin{document}&#10;&#10;&#10;$\{w'_1,\dots ,w'_n\}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83.5"/>
  <p:tag name="ORIGINALWIDTH" val="1917"/>
  <p:tag name="OUTPUTDPI" val="1200"/>
  <p:tag name="LATEXADDIN" val="\documentclass{article}&#10;\usepackage{amsmath}&#10;\usepackage{amssymb}&#10;\usepackage{amsthm}&#10;\usepackage{xcolor}&#10;\pagestyle{empty}&#10;\begin{document}&#10;&#10;&#10;$&#10;\begin{array}{ccl}&#10; w_{1} &amp;=&amp;v_{1}\\[2mm]  &#10; w_{2}&amp;=&amp;v_{2}-\frac{ \langle v_{2},w_{1}\rangle}{\Vert w_{1}\Vert^{2}}w_{1}\\[3mm]  &#10; w_{3}&amp;=&amp;v_{3}-\frac{ \langle v_{3},w_{1}\rangle}{\Vert w_{1}\Vert^{2}}w_{1}-\frac{\langle v_{3},w_{2}\rangle}{\Vert w_{2}\Vert^{2}}w_{2}\\ &#10; \vdots &amp; &amp;\\ &#10; w_{i} &amp;=&amp;v_{i}-\sum_{k=1}^{i-1}\frac{\langle v_{i},w_{k}\rangle}{\Vert w_{k}\Vert ^{2}}w_{k}\\&#10; \vdots &amp; &amp;\\ &#10; w_{n} &amp;=&amp;v_{n}-\sum_{k=1}^{n-1}\frac{\langle v_{n},w_{k}\rangle}{\Vert w_{k}\Vert ^{2}}w_{k}\\&#10;\end{array}&#10;$&#10;\end{document}"/>
  <p:tag name="IGUANATEXSIZE" val="33"/>
  <p:tag name="IGUANATEXCURSOR" val="272"/>
  <p:tag name="TRANSPARENCY" val="True"/>
  <p:tag name="FILENAME" val=""/>
  <p:tag name="INPUTTYPE" val="0"/>
  <p:tag name="LATEXENGINEID" val="0"/>
  <p:tag name="TEMPFOLDER" val="c:\temp\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83.5"/>
  <p:tag name="ORIGINALWIDTH" val="1917"/>
  <p:tag name="OUTPUTDPI" val="1200"/>
  <p:tag name="LATEXADDIN" val="\documentclass{article}&#10;\usepackage{amsmath}&#10;\usepackage{amssymb}&#10;\usepackage{amsthm}&#10;\usepackage{xcolor}&#10;\pagestyle{empty}&#10;\begin{document}&#10;&#10;&#10;$&#10;\begin{array}{ccl}&#10; w_{1} &amp;=&amp;v_{1}\\[2mm]  &#10; w_{2}&amp;=&amp;v_{2}-\frac{ \langle v_{2},w_{1}\rangle}{\Vert w_{1}\Vert^{2}}w_{1}\\[3mm]  &#10; w_{3}&amp;=&amp;v_{3}-\frac{ \langle v_{3},w_{1}\rangle}{\Vert w_{1}\Vert^{2}}w_{1}-\frac{\langle v_{3},w_{2}\rangle}{\Vert w_{2}\Vert^{2}}w_{2}\\ &#10; \vdots &amp; &amp;\\ &#10; w_{i} &amp;=&amp;v_{i}-\sum_{k=1}^{i-1}\frac{\langle v_{i},w_{k}\rangle}{\Vert w_{k}\Vert ^{2}}w_{k}\\&#10; \vdots &amp; &amp;\\ &#10; w_{n} &amp;=&amp;v_{n}-\sum_{k=1}^{n-1}\frac{\langle v_{n},w_{k}\rangle}{\Vert w_{k}\Vert ^{2}}w_{k}\\&#10;\end{array}&#10;$&#10;\end{document}"/>
  <p:tag name="IGUANATEXSIZE" val="33"/>
  <p:tag name="IGUANATEXCURSOR" val="272"/>
  <p:tag name="TRANSPARENCY" val="True"/>
  <p:tag name="FILENAME" val=""/>
  <p:tag name="INPUTTYPE" val="0"/>
  <p:tag name="LATEXENGINEID" val="0"/>
  <p:tag name="TEMPFOLDER" val="c:\temp\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480.75"/>
  <p:tag name="OUTPUTDPI" val="1200"/>
  <p:tag name="LATEXADDIN" val="\documentclass{article}&#10;\usepackage{amsmath}&#10;\usepackage{amssymb}&#10;\usepackage{amsthm}&#10;\usepackage{xcolor}&#10;\pagestyle{empty}&#10;\begin{document}&#10;&#10;&#10;$v_1,\dots,v_i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8.75"/>
  <p:tag name="ORIGINALWIDTH" val="538.5"/>
  <p:tag name="OUTPUTDPI" val="1200"/>
  <p:tag name="LATEXADDIN" val="\documentclass{article}&#10;\usepackage{amsmath}&#10;\usepackage{amssymb}&#10;\usepackage{amsthm}&#10;\usepackage{xcolor}&#10;\pagestyle{empty}&#10;\begin{document}&#10;&#10;&#10;$w_1,\dots,w_i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146.25"/>
  <p:tag name="OUTPUTDPI" val="1200"/>
  <p:tag name="LATEXADDIN" val="\documentclass{article}&#10;\usepackage{amsmath}&#10;\usepackage{amssymb}&#10;\usepackage{amsthm}&#10;\usepackage{xcolor}&#10;\pagestyle{empty}&#10;\begin{document}&#10;&#10;&#10;$&#10;\mathbb{R}^n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15"/>
  <p:tag name="OUTPUTDPI" val="1200"/>
  <p:tag name="LATEXADDIN" val="\documentclass{article}&#10;\usepackage{amsmath}&#10;\usepackage{amssymb}&#10;\usepackage{amsthm}&#10;\usepackage{xcolor}&#10;\pagestyle{empty}&#10;\begin{document}&#10;&#10;&#10;$&#10;\{&#10;\left(\begin{array}{c}&#10;0\\&#10;1\\&#10;1&#10;\end{array}\right)&#10;,\,&#10;\left(\begin{array}{c}&#10;1\\&#10;1\\&#10;0&#10;\end{array}\right)&#10;,\,&#10;\left(\begin{array}{c}&#10;1\\&#10;0\\&#10;1&#10;\end{array}\right)\}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98.25"/>
  <p:tag name="OUTPUTDPI" val="1200"/>
  <p:tag name="LATEXADDIN" val="\documentclass{article}&#10;\usepackage{amsmath}&#10;\usepackage{amssymb}&#10;\usepackage{amsthm}&#10;\usepackage{xcolor}&#10;\pagestyle{empty}&#10;\begin{document}&#10;&#10;&#10;$v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01.25"/>
  <p:tag name="OUTPUTDPI" val="1200"/>
  <p:tag name="LATEXADDIN" val="\documentclass{article}&#10;\usepackage{amsmath}&#10;\usepackage{amssymb}&#10;\usepackage{amsthm}&#10;\usepackage{xcolor}&#10;\pagestyle{empty}&#10;\begin{document}&#10;&#10;&#10;$v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"/>
  <p:tag name="ORIGINALWIDTH" val="102"/>
  <p:tag name="OUTPUTDPI" val="1200"/>
  <p:tag name="LATEXADDIN" val="\documentclass{article}&#10;\usepackage{amsmath}&#10;\usepackage{amssymb}&#10;\usepackage{amsthm}&#10;\usepackage{xcolor}&#10;\pagestyle{empty}&#10;\begin{document}&#10;&#10;&#10;$v_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409.5"/>
  <p:tag name="OUTPUTDPI" val="1200"/>
  <p:tag name="LATEXADDIN" val="\documentclass{article}&#10;\usepackage{amsmath}&#10;\usepackage{amssymb}&#10;\usepackage{amsthm}&#10;\usepackage{xcolor}&#10;\pagestyle{empty}&#10;\begin{document}&#10;&#10;&#10;$w_1=v_1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515"/>
  <p:tag name="OUTPUTDPI" val="1200"/>
  <p:tag name="LATEXADDIN" val="\documentclass{article}&#10;\usepackage{amsmath}&#10;\usepackage{amssymb}&#10;\usepackage{amsthm}&#10;\usepackage{xcolor}&#10;\pagestyle{empty}&#10;\begin{document}&#10;&#10;&#10;$&#10;\{&#10;\left(\begin{array}{c}&#10;0\\&#10;1\\&#10;1&#10;\end{array}\right)&#10;,\,&#10;\left(\begin{array}{c}&#10;1\\&#10;1\\&#10;0&#10;\end{array}\right)&#10;,\,&#10;\left(\begin{array}{c}&#10;1\\&#10;0\\&#10;1&#10;\end{array}\right)\}&#10;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98.25"/>
  <p:tag name="OUTPUTDPI" val="1200"/>
  <p:tag name="LATEXADDIN" val="\documentclass{article}&#10;\usepackage{amsmath}&#10;\usepackage{amssymb}&#10;\usepackage{amsthm}&#10;\usepackage{xcolor}&#10;\pagestyle{empty}&#10;\begin{document}&#10;&#10;&#10;$v_1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101.25"/>
  <p:tag name="OUTPUTDPI" val="1200"/>
  <p:tag name="LATEXADDIN" val="\documentclass{article}&#10;\usepackage{amsmath}&#10;\usepackage{amssymb}&#10;\usepackage{amsthm}&#10;\usepackage{xcolor}&#10;\pagestyle{empty}&#10;\begin{document}&#10;&#10;&#10;$v_2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"/>
  <p:tag name="ORIGINALWIDTH" val="102"/>
  <p:tag name="OUTPUTDPI" val="1200"/>
  <p:tag name="LATEXADDIN" val="\documentclass{article}&#10;\usepackage{amsmath}&#10;\usepackage{amssymb}&#10;\usepackage{amsthm}&#10;\usepackage{xcolor}&#10;\pagestyle{empty}&#10;\begin{document}&#10;&#10;&#10;$v_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409.5"/>
  <p:tag name="OUTPUTDPI" val="1200"/>
  <p:tag name="LATEXADDIN" val="\documentclass{article}&#10;\usepackage{amsmath}&#10;\usepackage{amssymb}&#10;\usepackage{amsthm}&#10;\usepackage{xcolor}&#10;\pagestyle{empty}&#10;\begin{document}&#10;&#10;&#10;$w_1=v_1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039.75"/>
  <p:tag name="OUTPUTDPI" val="1200"/>
  <p:tag name="LATEXADDIN" val="\documentclass{article}&#10;\usepackage{amsmath}&#10;\usepackage{amssymb}&#10;\usepackage{amsthm}&#10;\usepackage{xcolor}&#10;\pagestyle{empty}&#10;\begin{document}&#10;&#10;&#10;$w_{2}=v_{2}-\frac{\langle v_{2},w_{1}\rangle}{\Vert w_{1}\Vert^{2}}w_{1}=\left(\begin{array}{c}&#10;0\\&#10;1\\&#10;1&#10;\end{array}\right)-\frac{1}{2}\left(\begin{array}{c}&#10;1\\&#10;1\\&#10;0&#10;\end{array}\right)=\frac{1}{2}\left(\begin{array}{c}&#10;-1\\&#10;1\\&#10;2&#10;\end{array}\right)$&#10;\end{document}"/>
  <p:tag name="IGUANATEXSIZE" val="33"/>
  <p:tag name="IGUANATEXCURSOR" val="203"/>
  <p:tag name="TRANSPARENCY" val="True"/>
  <p:tag name="FILENAME" val=""/>
  <p:tag name="INPUTTYPE" val="0"/>
  <p:tag name="LATEXENGINEID" val="0"/>
  <p:tag name="TEMPFOLDER" val="c:\temp\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13.25"/>
  <p:tag name="OUTPUTDPI" val="1200"/>
  <p:tag name="LATEXADDIN" val="\documentclass{article}&#10;\usepackage{amsmath}&#10;\usepackage{amssymb}&#10;\usepackage{amsthm}&#10;\usepackage{xcolor}&#10;\pagestyle{empty}&#10;\begin{document}&#10;&#10;&#10;$&#10;\{&#10;\left(\begin{array}{c}&#10;1\\&#10;1\\&#10;0&#10;\end{array}\right)&#10;,\,&#10;\left(\begin{array}{c}&#10;1\\&#10;0\\&#10;1&#10;\end{array}\right)\}&#10;$&#10;\end{document}"/>
  <p:tag name="IGUANATEXSIZE" val="28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5"/>
  <p:tag name="ORIGINALWIDTH" val="102"/>
  <p:tag name="OUTPUTDPI" val="1200"/>
  <p:tag name="LATEXADDIN" val="\documentclass{article}&#10;\usepackage{amsmath}&#10;\usepackage{amssymb}&#10;\usepackage{amsthm}&#10;\usepackage{xcolor}&#10;\pagestyle{empty}&#10;\begin{document}&#10;&#10;&#10;$v_3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73.5"/>
  <p:tag name="ORIGINALWIDTH" val="409.5"/>
  <p:tag name="OUTPUTDPI" val="1200"/>
  <p:tag name="LATEXADDIN" val="\documentclass{article}&#10;\usepackage{amsmath}&#10;\usepackage{amssymb}&#10;\usepackage{amsthm}&#10;\usepackage{xcolor}&#10;\pagestyle{empty}&#10;\begin{document}&#10;&#10;&#10;$w_1=v_1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73.75"/>
  <p:tag name="OUTPUTDPI" val="1200"/>
  <p:tag name="LATEXADDIN" val="\documentclass{article}&#10;\usepackage{amsmath}&#10;\usepackage{amssymb}&#10;\usepackage{amsthm}&#10;\usepackage{xcolor}&#10;\pagestyle{empty}&#10;\begin{document}&#10;&#10;&#10;$w_{2}=&#10;\frac{1}{2}\left(\begin{array}{c}&#10;-1\\&#10;1\\&#10;2&#10;\end{array}\right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5.25"/>
  <p:tag name="ORIGINALWIDTH" val="2537.25"/>
  <p:tag name="OUTPUTDPI" val="1200"/>
  <p:tag name="LATEXADDIN" val="\documentclass{article}&#10;\usepackage{amsmath}&#10;\usepackage{amssymb}&#10;\usepackage{amsthm}&#10;\usepackage{xcolor}&#10;\pagestyle{empty}&#10;\begin{document}&#10;&#10;&#10;$&#10;\begin{array}{ccl}&#10;w_{3}&amp;=&amp;v_{3}-\frac{\langle v_{3},w_{1}\rangle }{\Vert w_{1}\Vert^{2}}w_{1}-\frac{\langle v_{3},w_{2}\rangle }{\Vert w_{2}\Vert^{2}}w_{2}\\&#10;&amp;=&amp;&#10;\left(\begin{array}{c}&#10;1\\&#10;0\\&#10;1&#10;\end{array}\right)-\frac{1}{2}\left(\begin{array}{c}&#10;1\\&#10;1\\&#10;0&#10;\end{array}\right)-\frac{(\frac{1}{2})}{(\frac{6}{4})}\cdot\frac{1}{2}\left(\begin{array}{c}&#10;-1\\&#10;1\\&#10;2&#10;\end{array}\right)\\&#10;&amp;=&amp;\frac{1}{2}\left(\begin{array}{c}&#10;1\\&#10;-1\\&#10;2&#10;\end{array}\right)-\frac{1}{6}\left(\begin{array}{c}&#10;-1\\&#10;1\\&#10;2&#10;\end{array}\right)\\&amp;=&amp;\frac{1}{6}\left(\begin{array}{c}&#10;4\\&#10;-4\\&#10;4&#10;\end{array}\right)=\frac{1}{3}\left(\begin{array}{c}&#10;2\\&#10;-2\\&#10;2&#10;\end{array}\right)&#10;\end{array}&#10;$&#10;\end{document}"/>
  <p:tag name="IGUANATEXSIZE" val="30"/>
  <p:tag name="IGUANATEXCURSOR" val="303"/>
  <p:tag name="TRANSPARENCY" val="True"/>
  <p:tag name="FILENAME" val=""/>
  <p:tag name="INPUTTYPE" val="0"/>
  <p:tag name="LATEXENGINEID" val="0"/>
  <p:tag name="TEMPFOLDER" val="c:\temp\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676.5"/>
  <p:tag name="OUTPUTDPI" val="1200"/>
  <p:tag name="LATEXADDIN" val="\documentclass{article}&#10;\usepackage{amsmath}&#10;\usepackage{amssymb}&#10;\usepackage{amsthm}&#10;\usepackage{xcolor}&#10;\pagestyle{empty}&#10;\begin{document}&#10;&#10;&#10;$&#10;w_1=&#10;\left(\begin{array}{c}&#10;1\\&#10;1\\&#10;0&#10;\end{array}\right)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73.75"/>
  <p:tag name="OUTPUTDPI" val="1200"/>
  <p:tag name="LATEXADDIN" val="\documentclass{article}&#10;\usepackage{amsmath}&#10;\usepackage{amssymb}&#10;\usepackage{amsthm}&#10;\usepackage{xcolor}&#10;\pagestyle{empty}&#10;\begin{document}&#10;&#10;&#10;$w_{2}=&#10;\frac{1}{2}\left(\begin{array}{c}&#10;-1\\&#10;1\\&#10;2&#10;\end{array}\right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873.75"/>
  <p:tag name="OUTPUTDPI" val="1200"/>
  <p:tag name="LATEXADDIN" val="\documentclass{article}&#10;\usepackage{amsmath}&#10;\usepackage{amssymb}&#10;\usepackage{amsthm}&#10;\usepackage{xcolor}&#10;\pagestyle{empty}&#10;\begin{document}&#10;&#10;&#10;$&#10;w_3=&#10;\frac{1}{3}\left(\begin{array}{c}&#10;2\\&#10;-2\\&#10;2&#10;\end{array}\right)&#10;$&#10;\end{document}"/>
  <p:tag name="IGUANATEXSIZE" val="33"/>
  <p:tag name="IGUANATEXCURSOR" val="213"/>
  <p:tag name="TRANSPARENCY" val="True"/>
  <p:tag name="FILENAME" val=""/>
  <p:tag name="INPUTTYPE" val="0"/>
  <p:tag name="LATEXENGINEID" val="0"/>
  <p:tag name="TEMPFOLDER" val="c:\temp\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601.5"/>
  <p:tag name="OUTPUTDPI" val="1200"/>
  <p:tag name="LATEXADDIN" val="\documentclass{article}&#10;\usepackage{amsmath}&#10;\usepackage{amssymb}&#10;\usepackage{amsthm}&#10;\usepackage{xcolor}&#10;\pagestyle{empty}&#10;\begin{document}&#10;&#10;&#10;$&#10;||w_{1}||=\sqrt{2}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8.75"/>
  <p:tag name="ORIGINALWIDTH" val="582"/>
  <p:tag name="OUTPUTDPI" val="1200"/>
  <p:tag name="LATEXADDIN" val="\documentclass{article}&#10;\usepackage{amsmath}&#10;\usepackage{amssymb}&#10;\usepackage{amsthm}&#10;\usepackage{xcolor}&#10;\pagestyle{empty}&#10;\begin{document}&#10;&#10;&#10;$&#10;||w_{2}||=\frac{\sqrt{6}}{2}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0.25"/>
  <p:tag name="ORIGINALWIDTH" val="631.5"/>
  <p:tag name="OUTPUTDPI" val="1200"/>
  <p:tag name="LATEXADDIN" val="\documentclass{article}&#10;\usepackage{amsmath}&#10;\usepackage{amssymb}&#10;\usepackage{amsthm}&#10;\usepackage{xcolor}&#10;\pagestyle{empty}&#10;\begin{document}&#10;&#10;&#10;$&#10;||w_{3}||=\frac{2\sqrt{3}}{3}&#10;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254.5"/>
  <p:tag name="OUTPUTDPI" val="1200"/>
  <p:tag name="LATEXADDIN" val="\documentclass{article}&#10;\usepackage{amsmath}&#10;\usepackage{amssymb}&#10;\usepackage{amsthm}&#10;\usepackage{xcolor}&#10;\pagestyle{empty}&#10;\begin{document}&#10;&#10;&#10;$&#10;\{\frac{1}{\sqrt{2}}\left(\begin{array}{c}&#10;1\\&#10;1\\&#10;0&#10;\end{array}\right),\,\frac{1}{\sqrt{6}}\left(\begin{array}{c}&#10;-1\\&#10;1\\&#10;2&#10;\end{array}\right),\,\frac{1}{\sqrt{3}}\left(\begin{array}{c}&#10;1\\&#10;-1\\&#10;1&#10;\end{array}\right)\}&#10;$&#10;\end{document}"/>
  <p:tag name="IGUANATEXSIZE" val="33"/>
  <p:tag name="IGUANATEXCURSOR" val="364"/>
  <p:tag name="TRANSPARENCY" val="True"/>
  <p:tag name="FILENAME" val=""/>
  <p:tag name="INPUTTYPE" val="0"/>
  <p:tag name="LATEXENGINEID" val="0"/>
  <p:tag name="TEMPFOLDER" val="c:\temp\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1566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&#10;\Rightarrow \Vert v\Vert=\sqrt{\langle v,v\rangle}$&#10;\end{document}"/>
  <p:tag name="IGUANATEXSIZE" val="25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67.5"/>
  <p:tag name="OUTPUTDPI" val="1200"/>
  <p:tag name="LATEXADDIN" val="\documentclass{article}&#10;\usepackage{amsmath}&#10;\usepackage{amssymb}&#10;\usepackage{amsthm}&#10;\usepackage{xcolor}&#10;\pagestyle{empty}&#10;\begin{document}&#10;&#10;$&#10;|\langle v,u \rangle |&#10;\leq \Vert v \Vert \cdot \Vert u \Vert&#10;$&#10;\end{document}"/>
  <p:tag name="IGUANATEXSIZE" val="25"/>
  <p:tag name="IGUANATEXCURSOR" val="199"/>
  <p:tag name="TRANSPARENCY" val="True"/>
  <p:tag name="FILENAME" val=""/>
  <p:tag name="INPUTTYPE" val="0"/>
  <p:tag name="LATEXENGINEID" val="0"/>
  <p:tag name="TEMPFOLDER" val="c:\temp\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2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$&#10;\leadsto 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2.25"/>
  <p:tag name="OUTPUTDPI" val="1200"/>
  <p:tag name="LATEXADDIN" val="\documentclass{article}&#10;\usepackage{amsmath}&#10;\usepackage{amssymb}&#10;\usepackage{amsthm}&#10;\usepackage{xcolor}&#10;\pagestyle{empty}&#10;\begin{document}&#10;&#10;$&#10;\Vert v \Vert=1&#10;$&#10;\end{document}"/>
  <p:tag name="IGUANATEXSIZE" val="25"/>
  <p:tag name="IGUANATEXCURSOR" val="159"/>
  <p:tag name="TRANSPARENCY" val="True"/>
  <p:tag name="FILENAME" val=""/>
  <p:tag name="INPUTTYPE" val="0"/>
  <p:tag name="LATEXENGINEID" val="0"/>
  <p:tag name="TEMPFOLDER" val="c:\temp\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8.75"/>
  <p:tag name="OUTPUTDPI" val="1200"/>
  <p:tag name="LATEXADDIN" val="\documentclass{article}&#10;\usepackage{amsmath}&#10;\usepackage{amssymb}&#10;\usepackage{amsthm}&#10;\usepackage{xcolor}&#10;\pagestyle{empty}&#10;\begin{document}&#10;&#10;$&#10;\langle v,u \rangle =0&#10;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222.5"/>
  <p:tag name="OUTPUTDPI" val="1200"/>
  <p:tag name="LATEXADDIN" val="\documentclass{article}&#10;\usepackage{amsmath}&#10;\usepackage{amssymb}&#10;\usepackage{amsthm}&#10;\usepackage{xcolor}&#10;\pagestyle{empty}&#10;\begin{document}&#10;&#10;$&#10;\forall u\neq v\in S: \langle u,v \rangle =0&#10;$&#10;\end{document}"/>
  <p:tag name="IGUANATEXSIZE" val="25"/>
  <p:tag name="IGUANATEXCURSOR" val="188"/>
  <p:tag name="TRANSPARENCY" val="True"/>
  <p:tag name="FILENAME" val=""/>
  <p:tag name="INPUTTYPE" val="0"/>
  <p:tag name="LATEXENGINEID" val="0"/>
  <p:tag name="TEMPFOLDER" val="c:\temp\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426"/>
  <p:tag name="OUTPUTDPI" val="1200"/>
  <p:tag name="LATEXADDIN" val="\documentclass{article}&#10;\usepackage{amsmath}&#10;\usepackage{amssymb}&#10;\usepackage{amsthm}&#10;\usepackage{xcolor}&#10;\pagestyle{empty}&#10;\begin{document}&#10;&#10;$&#10;v \mapsto \frac{v}{\Vert v \Vert}&#10;$&#10;\end{document}"/>
  <p:tag name="IGUANATEXSIZE" val="25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90.25"/>
  <p:tag name="OUTPUTDPI" val="1200"/>
  <p:tag name="LATEXADDIN" val="\documentclass{article}&#10;\usepackage{amsmath}&#10;\usepackage{amssymb}&#10;\usepackage{amsthm}&#10;\usepackage{xcolor}&#10;\pagestyle{empty}&#10;\begin{document}&#10;&#10;&#10;$0\not\in S$&#10;\end{document}"/>
  <p:tag name="IGUANATEXSIZE" val="20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6.25"/>
  <p:tag name="ORIGINALWIDTH" val="285.75"/>
  <p:tag name="OUTPUTDPI" val="1200"/>
  <p:tag name="LATEXADDIN" val="\documentclass{article}&#10;\usepackage{amsmath}&#10;\usepackage{amssymb}&#10;\usepackage{amsthm}&#10;\usepackage{xcolor}&#10;\pagestyle{empty}&#10;\begin{document}&#10;&#10;&#10;$v\neq 0$&#10;\end{document}"/>
  <p:tag name="IGUANATEXSIZE" val="20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74.25"/>
  <p:tag name="OUTPUTDPI" val="1200"/>
  <p:tag name="LATEXADDIN" val="\documentclass{article}&#10;\usepackage{amsmath}&#10;\usepackage{amssymb}&#10;\usepackage{amsthm}&#10;\usepackage{xcolor}&#10;\pagestyle{empty}&#10;\begin{document}&#10;&#10;&#10;$S$&#10;\end{document}"/>
  <p:tag name="IGUANATEXSIZE" val="20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81.25"/>
  <p:tag name="OUTPUTDPI" val="1200"/>
  <p:tag name="LATEXADDIN" val="\documentclass{article}&#10;\usepackage{amsmath}&#10;\usepackage{amssymb}&#10;\usepackage{amsthm}&#10;\usepackage{xcolor}&#10;\pagestyle{empty}&#10;\begin{document}&#10;&#10;&#10;$\forall v\in S: \Vert v\Vert=1$&#10;\end{document}"/>
  <p:tag name="IGUANATEXSIZE" val="20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4.75"/>
  <p:tag name="ORIGINALWIDTH" val="90"/>
  <p:tag name="OUTPUTDPI" val="1200"/>
  <p:tag name="LATEXADDIN" val="\documentclass{article}&#10;\usepackage{amsmath}&#10;\usepackage{amssymb}&#10;\usepackage{amsthm}&#10;\usepackage{xcolor}&#10;\pagestyle{empty}&#10;\begin{document}&#10;&#10;$&#10;B&#10;$&#10;\end{document}"/>
  <p:tag name="IGUANATEXSIZE" val="25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.75"/>
  <p:tag name="ORIGINALWIDTH" val="122.25"/>
  <p:tag name="OUTPUTDPI" val="1200"/>
  <p:tag name="LATEXADDIN" val="\documentclass{article}&#10;\usepackage{amsmath}&#10;\usepackage{amssymb}&#10;\usepackage{amsthm}&#10;\usepackage{xcolor}&#10;\pagestyle{empty}&#10;\begin{document}&#10;&#10;$&#10; B'&#10;$&#10;\end{document}"/>
  <p:tag name="IGUANATEXSIZE" val="25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772.5"/>
  <p:tag name="OUTPUTDPI" val="1200"/>
  <p:tag name="LATEXADDIN" val="\documentclass{article}&#10;\usepackage{amsmath}&#10;\usepackage{amssymb}&#10;\usepackage{amsthm}&#10;\usepackage{xcolor}&#10;\pagestyle{empty}&#10;\begin{document}&#10;&#10;&#10;$&#10;\cos \theta = \frac{\langle v,u\rangle}{\Vert v\Vert\cdot \Vert u\Vert}&#10;$&#10;\end{document}"/>
  <p:tag name="IGUANATEXSIZE" val="25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.25"/>
  <p:tag name="ORIGINALWIDTH" val="339.75"/>
  <p:tag name="OUTPUTDPI" val="1200"/>
  <p:tag name="LATEXADDIN" val="\documentclass{article}&#10;\usepackage{amsmath}&#10;\usepackage{amssymb}&#10;\usepackage{amsthm}&#10;\usepackage{xcolor}&#10;\pagestyle{empty}&#10;\begin{document}&#10;&#10;&#10;$S\subseteq V$&#10;\end{document}"/>
  <p:tag name="IGUANATEXSIZE" val="20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7.25"/>
  <p:tag name="ORIGINALWIDTH" val="1392.75"/>
  <p:tag name="OUTPUTDPI" val="1200"/>
  <p:tag name="LATEXADDIN" val="\documentclass{article}&#10;\usepackage{amsmath}&#10;\usepackage{amssymb}&#10;\usepackage{amsthm}&#10;\usepackage{xcolor}&#10;\pagestyle{empty}&#10;\begin{document}&#10;&#10;&#10;$&#10;S^\perp =\{v\in V : \langle v,S\rangle =0\}&#10;$&#10;\end{document}"/>
  <p:tag name="IGUANATEXSIZE" val="25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44"/>
  <p:tag name="OUTPUTDPI" val="1200"/>
  <p:tag name="LATEXADDIN" val="\documentclass{article}&#10;\usepackage{amsmath}&#10;\usepackage{amssymb}&#10;\usepackage{amsthm}&#10;\usepackage{xcolor}&#10;\pagestyle{empty}&#10;\begin{document}&#10;&#10;&#10;$&#10; =\{v\in V : \langle v,u\rangle =0,\; \forall u\in S\}&#10;$&#10;\end{document}"/>
  <p:tag name="IGUANATEXSIZE" val="25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592.5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65"/>
  <p:tag name="OUTPUTDPI" val="1200"/>
  <p:tag name="LATEXADDIN" val="\documentclass{article}&#10;\usepackage{amsmath}&#10;\usepackage{amssymb}&#10;\usepackage{amsthm}&#10;\usepackage{xcolor}&#10;\pagestyle{empty}&#10;\begin{document}&#10;&#10;&#10;$\Vert x \Vert = \sqrt{\langle x,x \rangle}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35"/>
  <p:tag name="OUTPUTDPI" val="1200"/>
  <p:tag name="LATEXADDIN" val="\documentclass{article}&#10;\usepackage{amsmath}&#10;\usepackage{amssymb}&#10;\usepackage{amsthm}&#10;\usepackage{xcolor}&#10;\pagestyle{empty}&#10;\begin{document}&#10;&#10;$&#10;\forall x,y\in V: \; |\langle x,y \rangle |&#10;\leq \Vert x \Vert \cdot \Vert y \Vert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3"/>
  <p:tag name="OUTPUTDPI" val="1200"/>
  <p:tag name="LATEXADDIN" val="\documentclass{article}&#10;\usepackage{amsmath}&#10;\usepackage{amssymb}&#10;\usepackage{amsthm}&#10;\usepackage{xcolor}&#10;\pagestyle{empty}&#10;\begin{document}&#10;&#10;$&#10;\Vert y \Vert =1 &#10;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0.25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y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.25"/>
  <p:tag name="ORIGINALWIDTH" val="773.25"/>
  <p:tag name="OUTPUTDPI" val="1200"/>
  <p:tag name="LATEXADDIN" val="\documentclass{article}&#10;\usepackage{amsmath}&#10;\usepackage{amssymb}&#10;\usepackage{amsthm}&#10;\usepackage{xcolor}&#10;\pagestyle{empty}&#10;\begin{document}&#10;&#10;&#10;$\pi_y(x)=\frac{\langle x,y \rangle}{\Vert y\Vert ^2}y$&#10;\end{document}"/>
  <p:tag name="IGUANATEXSIZE" val="33"/>
  <p:tag name="IGUANATEXCURSOR" val="197"/>
  <p:tag name="TRANSPARENCY" val="True"/>
  <p:tag name="FILENAME" val=""/>
  <p:tag name="INPUTTYPE" val="0"/>
  <p:tag name="LATEXENGINEID" val="0"/>
  <p:tag name="TEMPFOLDER" val="c:\temp\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0.25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y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284.25"/>
  <p:tag name="OUTPUTDPI" val="1200"/>
  <p:tag name="LATEXADDIN" val="\documentclass{article}&#10;\usepackage{amsmath}&#10;\usepackage{amssymb}&#10;\usepackage{amsthm}&#10;\usepackage{xcolor}&#10;\pagestyle{empty}&#10;\begin{document}&#10;&#10;&#10;$\pi_y(x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507"/>
  <p:tag name="OUTPUTDPI" val="1200"/>
  <p:tag name="LATEXADDIN" val="\documentclass{article}&#10;\usepackage{amsmath}&#10;\usepackage{amssymb}&#10;\usepackage{amsthm}&#10;\usepackage{xcolor}&#10;\pagestyle{empty}&#10;\begin{document}&#10;&#10;&#10;$x-\pi_y(x)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592.5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65"/>
  <p:tag name="OUTPUTDPI" val="1200"/>
  <p:tag name="LATEXADDIN" val="\documentclass{article}&#10;\usepackage{amsmath}&#10;\usepackage{amssymb}&#10;\usepackage{amsthm}&#10;\usepackage{xcolor}&#10;\pagestyle{empty}&#10;\begin{document}&#10;&#10;&#10;$\Vert x \Vert = \sqrt{\langle x,x \rangle}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35"/>
  <p:tag name="OUTPUTDPI" val="1200"/>
  <p:tag name="LATEXADDIN" val="\documentclass{article}&#10;\usepackage{amsmath}&#10;\usepackage{amssymb}&#10;\usepackage{amsthm}&#10;\usepackage{xcolor}&#10;\pagestyle{empty}&#10;\begin{document}&#10;&#10;$&#10;\forall x,y\in V: \; |\langle x,y \rangle |&#10;\leq \Vert x \Vert \cdot \Vert y \Vert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3"/>
  <p:tag name="OUTPUTDPI" val="1200"/>
  <p:tag name="LATEXADDIN" val="\documentclass{article}&#10;\usepackage{amsmath}&#10;\usepackage{amssymb}&#10;\usepackage{amsthm}&#10;\usepackage{xcolor}&#10;\pagestyle{empty}&#10;\begin{document}&#10;&#10;$&#10;\Vert y \Vert =1 &#10;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0.25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y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812.25"/>
  <p:tag name="OUTPUTDPI" val="1200"/>
  <p:tag name="LATEXADDIN" val="\documentclass{article}&#10;\usepackage{amsmath}&#10;\usepackage{amssymb}&#10;\usepackage{amsthm}&#10;\usepackage{xcolor}&#10;\pagestyle{empty}&#10;\begin{document}&#10;&#10;&#10;$\pi_y(x)=\langle x,y \rangle y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0.25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y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284.25"/>
  <p:tag name="OUTPUTDPI" val="1200"/>
  <p:tag name="LATEXADDIN" val="\documentclass{article}&#10;\usepackage{amsmath}&#10;\usepackage{amssymb}&#10;\usepackage{amsthm}&#10;\usepackage{xcolor}&#10;\pagestyle{empty}&#10;\begin{document}&#10;&#10;&#10;$\pi_y(x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507"/>
  <p:tag name="OUTPUTDPI" val="1200"/>
  <p:tag name="LATEXADDIN" val="\documentclass{article}&#10;\usepackage{amsmath}&#10;\usepackage{amssymb}&#10;\usepackage{amsthm}&#10;\usepackage{xcolor}&#10;\pagestyle{empty}&#10;\begin{document}&#10;&#10;&#10;$x-\pi_y(x)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0.25"/>
  <p:tag name="ORIGINALWIDTH" val="1725"/>
  <p:tag name="OUTPUTDPI" val="1200"/>
  <p:tag name="LATEXADDIN" val="\documentclass{article}&#10;\usepackage{amsmath}&#10;\usepackage{amssymb}&#10;\usepackage{amsthm}&#10;\usepackage{xcolor}&#10;\pagestyle{empty}&#10;\begin{document}&#10;&#10;&#10;$\Vert x \Vert ^2 = \Vert x-\pi_y(x)\Vert^2 +\Vert\pi_y(x) \Vert^2$&#10;\end{document}"/>
  <p:tag name="IGUANATEXSIZE" val="33"/>
  <p:tag name="IGUANATEXCURSOR" val="210"/>
  <p:tag name="TRANSPARENCY" val="True"/>
  <p:tag name="FILENAME" val=""/>
  <p:tag name="INPUTTYPE" val="0"/>
  <p:tag name="LATEXENGINEID" val="0"/>
  <p:tag name="TEMPFOLDER" val="c:\temp\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0.25"/>
  <p:tag name="ORIGINALWIDTH" val="590.25"/>
  <p:tag name="OUTPUTDPI" val="1200"/>
  <p:tag name="LATEXADDIN" val="\documentclass{article}&#10;\usepackage{amsmath}&#10;\usepackage{amssymb}&#10;\usepackage{amsthm}&#10;\usepackage{xcolor}&#10;\pagestyle{empty}&#10;\begin{document}&#10;&#10;&#10;$\geq \Vert \pi_y(x) \Vert ^2$&#10;\end{document}"/>
  <p:tag name="IGUANATEXSIZE" val="33"/>
  <p:tag name="IGUANATEXCURSOR" val="162"/>
  <p:tag name="TRANSPARENCY" val="True"/>
  <p:tag name="FILENAME" val=""/>
  <p:tag name="INPUTTYPE" val="0"/>
  <p:tag name="LATEXENGINEID" val="0"/>
  <p:tag name="TEMPFOLDER" val="c:\temp\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592.5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65"/>
  <p:tag name="OUTPUTDPI" val="1200"/>
  <p:tag name="LATEXADDIN" val="\documentclass{article}&#10;\usepackage{amsmath}&#10;\usepackage{amssymb}&#10;\usepackage{amsthm}&#10;\usepackage{xcolor}&#10;\pagestyle{empty}&#10;\begin{document}&#10;&#10;&#10;$\Vert x \Vert = \sqrt{\langle x,x \rangle}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35"/>
  <p:tag name="OUTPUTDPI" val="1200"/>
  <p:tag name="LATEXADDIN" val="\documentclass{article}&#10;\usepackage{amsmath}&#10;\usepackage{amssymb}&#10;\usepackage{amsthm}&#10;\usepackage{xcolor}&#10;\pagestyle{empty}&#10;\begin{document}&#10;&#10;$&#10;\forall x,y\in V: \; |\langle x,y \rangle |&#10;\leq \Vert x \Vert \cdot \Vert y \Vert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3"/>
  <p:tag name="OUTPUTDPI" val="1200"/>
  <p:tag name="LATEXADDIN" val="\documentclass{article}&#10;\usepackage{amsmath}&#10;\usepackage{amssymb}&#10;\usepackage{amsthm}&#10;\usepackage{xcolor}&#10;\pagestyle{empty}&#10;\begin{document}&#10;&#10;$&#10;\Vert y \Vert =1 &#10;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0.25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y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284.25"/>
  <p:tag name="OUTPUTDPI" val="1200"/>
  <p:tag name="LATEXADDIN" val="\documentclass{article}&#10;\usepackage{amsmath}&#10;\usepackage{amssymb}&#10;\usepackage{amsthm}&#10;\usepackage{xcolor}&#10;\pagestyle{empty}&#10;\begin{document}&#10;&#10;&#10;$\pi_y(x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507"/>
  <p:tag name="OUTPUTDPI" val="1200"/>
  <p:tag name="LATEXADDIN" val="\documentclass{article}&#10;\usepackage{amsmath}&#10;\usepackage{amssymb}&#10;\usepackage{amsthm}&#10;\usepackage{xcolor}&#10;\pagestyle{empty}&#10;\begin{document}&#10;&#10;&#10;$x-\pi_y(x)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0.25"/>
  <p:tag name="ORIGINALWIDTH" val="870"/>
  <p:tag name="OUTPUTDPI" val="1200"/>
  <p:tag name="LATEXADDIN" val="\documentclass{article}&#10;\usepackage{amsmath}&#10;\usepackage{amssymb}&#10;\usepackage{amsthm}&#10;\usepackage{xcolor}&#10;\pagestyle{empty}&#10;\begin{document}&#10;&#10;&#10;$\Vert x \Vert^2  \geq \Vert\pi_y(x) \Vert^2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812.25"/>
  <p:tag name="OUTPUTDPI" val="1200"/>
  <p:tag name="LATEXADDIN" val="\documentclass{article}&#10;\usepackage{amsmath}&#10;\usepackage{amssymb}&#10;\usepackage{amsthm}&#10;\usepackage{xcolor}&#10;\pagestyle{empty}&#10;\begin{document}&#10;&#10;&#10;$\pi_y(x)=\langle x,y \rangle y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0.25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y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592.5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65"/>
  <p:tag name="OUTPUTDPI" val="1200"/>
  <p:tag name="LATEXADDIN" val="\documentclass{article}&#10;\usepackage{amsmath}&#10;\usepackage{amssymb}&#10;\usepackage{amsthm}&#10;\usepackage{xcolor}&#10;\pagestyle{empty}&#10;\begin{document}&#10;&#10;&#10;$\Vert x \Vert = \sqrt{\langle x,x \rangle}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35"/>
  <p:tag name="OUTPUTDPI" val="1200"/>
  <p:tag name="LATEXADDIN" val="\documentclass{article}&#10;\usepackage{amsmath}&#10;\usepackage{amssymb}&#10;\usepackage{amsthm}&#10;\usepackage{xcolor}&#10;\pagestyle{empty}&#10;\begin{document}&#10;&#10;$&#10;\forall x,y\in V: \; |\langle x,y \rangle |&#10;\leq \Vert x \Vert \cdot \Vert y \Vert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3"/>
  <p:tag name="OUTPUTDPI" val="1200"/>
  <p:tag name="LATEXADDIN" val="\documentclass{article}&#10;\usepackage{amsmath}&#10;\usepackage{amssymb}&#10;\usepackage{amsthm}&#10;\usepackage{xcolor}&#10;\pagestyle{empty}&#10;\begin{document}&#10;&#10;$&#10;\Vert y \Vert =1 &#10;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0.25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y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284.25"/>
  <p:tag name="OUTPUTDPI" val="1200"/>
  <p:tag name="LATEXADDIN" val="\documentclass{article}&#10;\usepackage{amsmath}&#10;\usepackage{amssymb}&#10;\usepackage{amsthm}&#10;\usepackage{xcolor}&#10;\pagestyle{empty}&#10;\begin{document}&#10;&#10;&#10;$\pi_y(x)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507"/>
  <p:tag name="OUTPUTDPI" val="1200"/>
  <p:tag name="LATEXADDIN" val="\documentclass{article}&#10;\usepackage{amsmath}&#10;\usepackage{amssymb}&#10;\usepackage{amsthm}&#10;\usepackage{xcolor}&#10;\pagestyle{empty}&#10;\begin{document}&#10;&#10;&#10;$x-\pi_y(x)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753.75"/>
  <p:tag name="OUTPUTDPI" val="1200"/>
  <p:tag name="LATEXADDIN" val="\documentclass{article}&#10;\usepackage{amsmath}&#10;\usepackage{amssymb}&#10;\usepackage{amsthm}&#10;\usepackage{xcolor}&#10;\pagestyle{empty}&#10;\begin{document}&#10;&#10;&#10;$\Vert x \Vert  \geq \Vert\pi_y(x) \Vert$&#10;\end{document}"/>
  <p:tag name="IGUANATEXSIZE" val="33"/>
  <p:tag name="IGUANATEXCURSOR" val="183"/>
  <p:tag name="TRANSPARENCY" val="True"/>
  <p:tag name="FILENAME" val=""/>
  <p:tag name="INPUTTYPE" val="0"/>
  <p:tag name="LATEXENGINEID" val="0"/>
  <p:tag name="TEMPFOLDER" val="c:\temp\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587.25"/>
  <p:tag name="OUTPUTDPI" val="1200"/>
  <p:tag name="LATEXADDIN" val="\documentclass{article}&#10;\usepackage{amsmath}&#10;\usepackage{amssymb}&#10;\usepackage{amsthm}&#10;\usepackage{xcolor}&#10;\pagestyle{empty}&#10;\begin{document}&#10;&#10;$&#10;= \Vert \langle x,y \rangle y\Vert &#10;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812.25"/>
  <p:tag name="OUTPUTDPI" val="1200"/>
  <p:tag name="LATEXADDIN" val="\documentclass{article}&#10;\usepackage{amsmath}&#10;\usepackage{amssymb}&#10;\usepackage{amsthm}&#10;\usepackage{xcolor}&#10;\pagestyle{empty}&#10;\begin{document}&#10;&#10;&#10;$\pi_y(x)=\langle x,y \rangle y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746.25"/>
  <p:tag name="OUTPUTDPI" val="1200"/>
  <p:tag name="LATEXADDIN" val="\documentclass{article}&#10;\usepackage{amsmath}&#10;\usepackage{amssymb}&#10;\usepackage{amsthm}&#10;\usepackage{xcolor}&#10;\pagestyle{empty}&#10;\begin{document}&#10;&#10;$&#10;= \vert \langle x,y \rangle \vert  \cdot \Vert y\Vert &#10;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68.75"/>
  <p:tag name="OUTPUTDPI" val="1200"/>
  <p:tag name="LATEXADDIN" val="\documentclass{article}&#10;\usepackage{amsmath}&#10;\usepackage{amssymb}&#10;\usepackage{amsthm}&#10;\usepackage{xcolor}&#10;\pagestyle{empty}&#10;\begin{document}&#10;&#10;$&#10;= \vert \langle x,y \rangle \vert  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0.25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y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592.5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65"/>
  <p:tag name="OUTPUTDPI" val="1200"/>
  <p:tag name="LATEXADDIN" val="\documentclass{article}&#10;\usepackage{amsmath}&#10;\usepackage{amssymb}&#10;\usepackage{amsthm}&#10;\usepackage{xcolor}&#10;\pagestyle{empty}&#10;\begin{document}&#10;&#10;&#10;$\Vert x \Vert = \sqrt{\langle x,x \rangle}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35"/>
  <p:tag name="OUTPUTDPI" val="1200"/>
  <p:tag name="LATEXADDIN" val="\documentclass{article}&#10;\usepackage{amsmath}&#10;\usepackage{amssymb}&#10;\usepackage{amsthm}&#10;\usepackage{xcolor}&#10;\pagestyle{empty}&#10;\begin{document}&#10;&#10;$&#10;\forall x,y\in V: \; |\langle x,y \rangle |&#10;\leq \Vert x \Vert \cdot \Vert y \Vert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"/>
  <p:tag name="ORIGINALWIDTH" val="286.5"/>
  <p:tag name="OUTPUTDPI" val="1200"/>
  <p:tag name="LATEXADDIN" val="\documentclass{article}&#10;\usepackage{amsmath}&#10;\usepackage{amssymb}&#10;\usepackage{amsthm}&#10;\usepackage{xcolor}&#10;\pagestyle{empty}&#10;\begin{document}&#10;&#10;&#10;$y=0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8.25"/>
  <p:tag name="ORIGINALWIDTH" val="1254"/>
  <p:tag name="OUTPUTDPI" val="1200"/>
  <p:tag name="LATEXADDIN" val="\documentclass{article}&#10;\usepackage{amsmath}&#10;\usepackage{amssymb}&#10;\usepackage{amsthm}&#10;\usepackage{xcolor}&#10;\pagestyle{empty}&#10;\begin{document}&#10;&#10;$&#10;|\langle x,y \rangle | = \Vert y \Vert \cdot |\langle x,\frac{y}{\Vert y \Vert} \rangle | &#10;$&#10;\end{document}"/>
  <p:tag name="IGUANATEXSIZE" val="33"/>
  <p:tag name="IGUANATEXCURSOR" val="234"/>
  <p:tag name="TRANSPARENCY" val="True"/>
  <p:tag name="FILENAME" val=""/>
  <p:tag name="INPUTTYPE" val="0"/>
  <p:tag name="LATEXENGINEID" val="0"/>
  <p:tag name="TEMPFOLDER" val="c:\temp\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584.25"/>
  <p:tag name="OUTPUTDPI" val="1200"/>
  <p:tag name="LATEXADDIN" val="\documentclass{article}&#10;\usepackage{amsmath}&#10;\usepackage{amssymb}&#10;\usepackage{amsthm}&#10;\usepackage{xcolor}&#10;\pagestyle{empty}&#10;\begin{document}&#10;&#10;&#10;$&#10;= \Vert x \Vert \cdot \Vert y \Vert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8.25"/>
  <p:tag name="ORIGINALWIDTH" val="981"/>
  <p:tag name="OUTPUTDPI" val="1200"/>
  <p:tag name="LATEXADDIN" val="\documentclass{article}&#10;\usepackage{amsmath}&#10;\usepackage{amssymb}&#10;\usepackage{amsthm}&#10;\usepackage{xcolor}&#10;\pagestyle{empty}&#10;\begin{document}&#10;&#10;$&#10;\leq  \Vert y \Vert \cdot \Vert x\Vert\cdot \Vert\frac{y}{\Vert y \Vert}\Vert  &#10;$&#10;\end{document}"/>
  <p:tag name="IGUANATEXSIZE" val="33"/>
  <p:tag name="IGUANATEXCURSOR" val="222"/>
  <p:tag name="TRANSPARENCY" val="True"/>
  <p:tag name="FILENAME" val=""/>
  <p:tag name="INPUTTYPE" val="0"/>
  <p:tag name="LATEXENGINEID" val="0"/>
  <p:tag name="TEMPFOLDER" val="c:\temp\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.25"/>
  <p:tag name="ORIGINALWIDTH" val="177"/>
  <p:tag name="OUTPUTDPI" val="1200"/>
  <p:tag name="LATEXADDIN" val="\documentclass{article}&#10;\usepackage{amsmath}&#10;\usepackage{amssymb}&#10;\usepackage{amsthm}&#10;\usepackage{xcolor}&#10;\pagestyle{empty}&#10;\begin{document}&#10;&#10;&#10;$=1$&#10;\end{document}"/>
  <p:tag name="IGUANATEXSIZE" val="25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13084</TotalTime>
  <Words>1288</Words>
  <Application>Microsoft Office PowerPoint</Application>
  <PresentationFormat>מסך רחב</PresentationFormat>
  <Paragraphs>512</Paragraphs>
  <Slides>60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60</vt:i4>
      </vt:variant>
    </vt:vector>
  </HeadingPairs>
  <TitlesOfParts>
    <vt:vector size="65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משפט: אי שיוויון קושי שוורץ</vt:lpstr>
      <vt:lpstr>משפט: אי שיוויון קושי שוורץ</vt:lpstr>
      <vt:lpstr>משפט: אי שיוויון קושי שוורץ</vt:lpstr>
      <vt:lpstr>משפט: אי שיוויון קושי שוורץ</vt:lpstr>
      <vt:lpstr>משפט: אי שיוויון קושי שוורץ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374</cp:revision>
  <dcterms:created xsi:type="dcterms:W3CDTF">2016-09-11T18:49:07Z</dcterms:created>
  <dcterms:modified xsi:type="dcterms:W3CDTF">2017-01-09T11:09:40Z</dcterms:modified>
</cp:coreProperties>
</file>